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943" r:id="rId2"/>
    <p:sldMasterId id="2147483956" r:id="rId3"/>
    <p:sldMasterId id="2147483969" r:id="rId4"/>
    <p:sldMasterId id="2147483982" r:id="rId5"/>
    <p:sldMasterId id="2147483995" r:id="rId6"/>
    <p:sldMasterId id="2147484008" r:id="rId7"/>
  </p:sldMasterIdLst>
  <p:notesMasterIdLst>
    <p:notesMasterId r:id="rId32"/>
  </p:notesMasterIdLst>
  <p:handoutMasterIdLst>
    <p:handoutMasterId r:id="rId33"/>
  </p:handoutMasterIdLst>
  <p:sldIdLst>
    <p:sldId id="428" r:id="rId8"/>
    <p:sldId id="345" r:id="rId9"/>
    <p:sldId id="429" r:id="rId10"/>
    <p:sldId id="367" r:id="rId11"/>
    <p:sldId id="430" r:id="rId12"/>
    <p:sldId id="431" r:id="rId13"/>
    <p:sldId id="417" r:id="rId14"/>
    <p:sldId id="393" r:id="rId15"/>
    <p:sldId id="395" r:id="rId16"/>
    <p:sldId id="432" r:id="rId17"/>
    <p:sldId id="424" r:id="rId18"/>
    <p:sldId id="418" r:id="rId19"/>
    <p:sldId id="426" r:id="rId20"/>
    <p:sldId id="427" r:id="rId21"/>
    <p:sldId id="433" r:id="rId22"/>
    <p:sldId id="434" r:id="rId23"/>
    <p:sldId id="435" r:id="rId24"/>
    <p:sldId id="436" r:id="rId25"/>
    <p:sldId id="437" r:id="rId26"/>
    <p:sldId id="420" r:id="rId27"/>
    <p:sldId id="421" r:id="rId28"/>
    <p:sldId id="389" r:id="rId29"/>
    <p:sldId id="373" r:id="rId30"/>
    <p:sldId id="358" r:id="rId31"/>
  </p:sldIdLst>
  <p:sldSz cx="9144000" cy="6858000" type="screen4x3"/>
  <p:notesSz cx="6858000" cy="9144000"/>
  <p:custDataLst>
    <p:tags r:id="rId34"/>
  </p:custDataLst>
  <p:defaultTextStyle>
    <a:defPPr>
      <a:defRPr lang="en-US"/>
    </a:defPPr>
    <a:lvl1pPr algn="l" rtl="0" fontAlgn="base">
      <a:spcBef>
        <a:spcPct val="0"/>
      </a:spcBef>
      <a:spcAft>
        <a:spcPct val="0"/>
      </a:spcAft>
      <a:defRPr sz="1600" b="1" kern="1200">
        <a:solidFill>
          <a:schemeClr val="tx1"/>
        </a:solidFill>
        <a:latin typeface=".VnArial" pitchFamily="34" charset="0"/>
        <a:ea typeface="+mn-ea"/>
        <a:cs typeface="+mn-cs"/>
      </a:defRPr>
    </a:lvl1pPr>
    <a:lvl2pPr marL="457200" algn="l" rtl="0" fontAlgn="base">
      <a:spcBef>
        <a:spcPct val="0"/>
      </a:spcBef>
      <a:spcAft>
        <a:spcPct val="0"/>
      </a:spcAft>
      <a:defRPr sz="1600" b="1" kern="1200">
        <a:solidFill>
          <a:schemeClr val="tx1"/>
        </a:solidFill>
        <a:latin typeface=".VnArial" pitchFamily="34" charset="0"/>
        <a:ea typeface="+mn-ea"/>
        <a:cs typeface="+mn-cs"/>
      </a:defRPr>
    </a:lvl2pPr>
    <a:lvl3pPr marL="914400" algn="l" rtl="0" fontAlgn="base">
      <a:spcBef>
        <a:spcPct val="0"/>
      </a:spcBef>
      <a:spcAft>
        <a:spcPct val="0"/>
      </a:spcAft>
      <a:defRPr sz="1600" b="1" kern="1200">
        <a:solidFill>
          <a:schemeClr val="tx1"/>
        </a:solidFill>
        <a:latin typeface=".VnArial" pitchFamily="34" charset="0"/>
        <a:ea typeface="+mn-ea"/>
        <a:cs typeface="+mn-cs"/>
      </a:defRPr>
    </a:lvl3pPr>
    <a:lvl4pPr marL="1371600" algn="l" rtl="0" fontAlgn="base">
      <a:spcBef>
        <a:spcPct val="0"/>
      </a:spcBef>
      <a:spcAft>
        <a:spcPct val="0"/>
      </a:spcAft>
      <a:defRPr sz="1600" b="1" kern="1200">
        <a:solidFill>
          <a:schemeClr val="tx1"/>
        </a:solidFill>
        <a:latin typeface=".VnArial" pitchFamily="34" charset="0"/>
        <a:ea typeface="+mn-ea"/>
        <a:cs typeface="+mn-cs"/>
      </a:defRPr>
    </a:lvl4pPr>
    <a:lvl5pPr marL="1828800" algn="l" rtl="0" fontAlgn="base">
      <a:spcBef>
        <a:spcPct val="0"/>
      </a:spcBef>
      <a:spcAft>
        <a:spcPct val="0"/>
      </a:spcAft>
      <a:defRPr sz="1600" b="1" kern="1200">
        <a:solidFill>
          <a:schemeClr val="tx1"/>
        </a:solidFill>
        <a:latin typeface=".VnArial" pitchFamily="34" charset="0"/>
        <a:ea typeface="+mn-ea"/>
        <a:cs typeface="+mn-cs"/>
      </a:defRPr>
    </a:lvl5pPr>
    <a:lvl6pPr marL="2286000" algn="l" defTabSz="914400" rtl="0" eaLnBrk="1" latinLnBrk="0" hangingPunct="1">
      <a:defRPr sz="1600" b="1" kern="1200">
        <a:solidFill>
          <a:schemeClr val="tx1"/>
        </a:solidFill>
        <a:latin typeface=".VnArial" pitchFamily="34" charset="0"/>
        <a:ea typeface="+mn-ea"/>
        <a:cs typeface="+mn-cs"/>
      </a:defRPr>
    </a:lvl6pPr>
    <a:lvl7pPr marL="2743200" algn="l" defTabSz="914400" rtl="0" eaLnBrk="1" latinLnBrk="0" hangingPunct="1">
      <a:defRPr sz="1600" b="1" kern="1200">
        <a:solidFill>
          <a:schemeClr val="tx1"/>
        </a:solidFill>
        <a:latin typeface=".VnArial" pitchFamily="34" charset="0"/>
        <a:ea typeface="+mn-ea"/>
        <a:cs typeface="+mn-cs"/>
      </a:defRPr>
    </a:lvl7pPr>
    <a:lvl8pPr marL="3200400" algn="l" defTabSz="914400" rtl="0" eaLnBrk="1" latinLnBrk="0" hangingPunct="1">
      <a:defRPr sz="1600" b="1" kern="1200">
        <a:solidFill>
          <a:schemeClr val="tx1"/>
        </a:solidFill>
        <a:latin typeface=".VnArial" pitchFamily="34" charset="0"/>
        <a:ea typeface="+mn-ea"/>
        <a:cs typeface="+mn-cs"/>
      </a:defRPr>
    </a:lvl8pPr>
    <a:lvl9pPr marL="3657600" algn="l" defTabSz="914400" rtl="0" eaLnBrk="1" latinLnBrk="0" hangingPunct="1">
      <a:defRPr sz="1600" b="1" kern="1200">
        <a:solidFill>
          <a:schemeClr val="tx1"/>
        </a:solidFill>
        <a:latin typeface=".Vn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0066"/>
    <a:srgbClr val="FF9966"/>
    <a:srgbClr val="FF5050"/>
    <a:srgbClr val="CC6600"/>
    <a:srgbClr val="0000CC"/>
    <a:srgbClr val="800080"/>
    <a:srgbClr val="D60093"/>
    <a:srgbClr val="FF66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7" autoAdjust="0"/>
    <p:restoredTop sz="92652" autoAdjust="0"/>
  </p:normalViewPr>
  <p:slideViewPr>
    <p:cSldViewPr>
      <p:cViewPr>
        <p:scale>
          <a:sx n="66" d="100"/>
          <a:sy n="66" d="100"/>
        </p:scale>
        <p:origin x="-1620" y="-150"/>
      </p:cViewPr>
      <p:guideLst>
        <p:guide orient="horz" pos="1728"/>
        <p:guide pos="20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8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5.wmf"/><Relationship Id="rId1" Type="http://schemas.openxmlformats.org/officeDocument/2006/relationships/image" Target="../media/image21.wmf"/><Relationship Id="rId5" Type="http://schemas.openxmlformats.org/officeDocument/2006/relationships/image" Target="../media/image24.wmf"/><Relationship Id="rId4"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5.wmf"/><Relationship Id="rId1" Type="http://schemas.openxmlformats.org/officeDocument/2006/relationships/image" Target="../media/image21.wmf"/><Relationship Id="rId5" Type="http://schemas.openxmlformats.org/officeDocument/2006/relationships/image" Target="../media/image24.wmf"/><Relationship Id="rId4"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A0ADBA-7A50-4553-A336-151546C56264}" type="datetimeFigureOut">
              <a:rPr lang="en-US" smtClean="0"/>
              <a:pPr/>
              <a:t>4/20/2020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7846E0-009F-4FD1-B105-07651867205D}" type="slidenum">
              <a:rPr lang="en-US" smtClean="0"/>
              <a:pPr/>
              <a:t>‹#›</a:t>
            </a:fld>
            <a:endParaRPr lang="en-US"/>
          </a:p>
        </p:txBody>
      </p:sp>
    </p:spTree>
    <p:extLst>
      <p:ext uri="{BB962C8B-B14F-4D97-AF65-F5344CB8AC3E}">
        <p14:creationId xmlns:p14="http://schemas.microsoft.com/office/powerpoint/2010/main" val="363742396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917C3E-A9DC-436C-A66B-9057C52C842B}" type="datetimeFigureOut">
              <a:rPr lang="en-US" smtClean="0"/>
              <a:pPr/>
              <a:t>4/20/2020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22907C-4270-41F0-80BC-548196FE5AB2}" type="slidenum">
              <a:rPr lang="en-US" smtClean="0"/>
              <a:pPr/>
              <a:t>‹#›</a:t>
            </a:fld>
            <a:endParaRPr lang="en-US"/>
          </a:p>
        </p:txBody>
      </p:sp>
    </p:spTree>
    <p:extLst>
      <p:ext uri="{BB962C8B-B14F-4D97-AF65-F5344CB8AC3E}">
        <p14:creationId xmlns:p14="http://schemas.microsoft.com/office/powerpoint/2010/main" val="3208550940"/>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18578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71412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0" y="234"/>
              <a:ext cx="1857" cy="3625"/>
              <a:chOff x="3010" y="778"/>
              <a:chExt cx="1857" cy="3625"/>
            </a:xfrm>
          </p:grpSpPr>
          <p:sp>
            <p:nvSpPr>
              <p:cNvPr id="39" name="Freeform 4"/>
              <p:cNvSpPr>
                <a:spLocks/>
              </p:cNvSpPr>
              <p:nvPr userDrawn="1"/>
            </p:nvSpPr>
            <p:spPr bwMode="ltGray">
              <a:xfrm rot="12185230" flipV="1">
                <a:off x="3534" y="778"/>
                <a:ext cx="1333" cy="1485"/>
              </a:xfrm>
              <a:custGeom>
                <a:avLst/>
                <a:gdLst>
                  <a:gd name="T0" fmla="*/ 181 w 596"/>
                  <a:gd name="T1" fmla="*/ 4103 h 666"/>
                  <a:gd name="T2" fmla="*/ 65 w 596"/>
                  <a:gd name="T3" fmla="*/ 3779 h 666"/>
                  <a:gd name="T4" fmla="*/ 0 w 596"/>
                  <a:gd name="T5" fmla="*/ 3202 h 666"/>
                  <a:gd name="T6" fmla="*/ 45 w 596"/>
                  <a:gd name="T7" fmla="*/ 2462 h 666"/>
                  <a:gd name="T8" fmla="*/ 280 w 596"/>
                  <a:gd name="T9" fmla="*/ 1675 h 666"/>
                  <a:gd name="T10" fmla="*/ 769 w 596"/>
                  <a:gd name="T11" fmla="*/ 930 h 666"/>
                  <a:gd name="T12" fmla="*/ 1590 w 596"/>
                  <a:gd name="T13" fmla="*/ 343 h 666"/>
                  <a:gd name="T14" fmla="*/ 2762 w 596"/>
                  <a:gd name="T15" fmla="*/ 20 h 666"/>
                  <a:gd name="T16" fmla="*/ 4252 w 596"/>
                  <a:gd name="T17" fmla="*/ 100 h 666"/>
                  <a:gd name="T18" fmla="*/ 5417 w 596"/>
                  <a:gd name="T19" fmla="*/ 756 h 666"/>
                  <a:gd name="T20" fmla="*/ 6198 w 596"/>
                  <a:gd name="T21" fmla="*/ 1831 h 666"/>
                  <a:gd name="T22" fmla="*/ 6614 w 596"/>
                  <a:gd name="T23" fmla="*/ 3146 h 666"/>
                  <a:gd name="T24" fmla="*/ 6658 w 596"/>
                  <a:gd name="T25" fmla="*/ 4535 h 666"/>
                  <a:gd name="T26" fmla="*/ 6334 w 596"/>
                  <a:gd name="T27" fmla="*/ 5822 h 666"/>
                  <a:gd name="T28" fmla="*/ 5672 w 596"/>
                  <a:gd name="T29" fmla="*/ 6816 h 666"/>
                  <a:gd name="T30" fmla="*/ 4668 w 596"/>
                  <a:gd name="T31" fmla="*/ 7349 h 666"/>
                  <a:gd name="T32" fmla="*/ 4352 w 596"/>
                  <a:gd name="T33" fmla="*/ 7302 h 666"/>
                  <a:gd name="T34" fmla="*/ 4932 w 596"/>
                  <a:gd name="T35" fmla="*/ 6841 h 666"/>
                  <a:gd name="T36" fmla="*/ 5392 w 596"/>
                  <a:gd name="T37" fmla="*/ 6031 h 666"/>
                  <a:gd name="T38" fmla="*/ 5692 w 596"/>
                  <a:gd name="T39" fmla="*/ 5030 h 666"/>
                  <a:gd name="T40" fmla="*/ 5817 w 596"/>
                  <a:gd name="T41" fmla="*/ 3938 h 666"/>
                  <a:gd name="T42" fmla="*/ 5752 w 596"/>
                  <a:gd name="T43" fmla="*/ 2859 h 666"/>
                  <a:gd name="T44" fmla="*/ 5428 w 596"/>
                  <a:gd name="T45" fmla="*/ 1929 h 666"/>
                  <a:gd name="T46" fmla="*/ 4842 w 596"/>
                  <a:gd name="T47" fmla="*/ 1242 h 666"/>
                  <a:gd name="T48" fmla="*/ 3818 w 596"/>
                  <a:gd name="T49" fmla="*/ 829 h 666"/>
                  <a:gd name="T50" fmla="*/ 2751 w 596"/>
                  <a:gd name="T51" fmla="*/ 676 h 666"/>
                  <a:gd name="T52" fmla="*/ 1946 w 596"/>
                  <a:gd name="T53" fmla="*/ 785 h 666"/>
                  <a:gd name="T54" fmla="*/ 1355 w 596"/>
                  <a:gd name="T55" fmla="*/ 1119 h 666"/>
                  <a:gd name="T56" fmla="*/ 939 w 596"/>
                  <a:gd name="T57" fmla="*/ 1650 h 666"/>
                  <a:gd name="T58" fmla="*/ 635 w 596"/>
                  <a:gd name="T59" fmla="*/ 2281 h 666"/>
                  <a:gd name="T60" fmla="*/ 445 w 596"/>
                  <a:gd name="T61" fmla="*/ 3012 h 666"/>
                  <a:gd name="T62" fmla="*/ 315 w 596"/>
                  <a:gd name="T63" fmla="*/ 375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
              <p:cNvSpPr>
                <a:spLocks/>
              </p:cNvSpPr>
              <p:nvPr userDrawn="1"/>
            </p:nvSpPr>
            <p:spPr bwMode="ltGray">
              <a:xfrm rot="12185230" flipV="1">
                <a:off x="4029" y="1802"/>
                <a:ext cx="571" cy="531"/>
              </a:xfrm>
              <a:custGeom>
                <a:avLst/>
                <a:gdLst>
                  <a:gd name="T0" fmla="*/ 0 w 257"/>
                  <a:gd name="T1" fmla="*/ 0 h 237"/>
                  <a:gd name="T2" fmla="*/ 0 w 257"/>
                  <a:gd name="T3" fmla="*/ 280 h 237"/>
                  <a:gd name="T4" fmla="*/ 36 w 257"/>
                  <a:gd name="T5" fmla="*/ 562 h 237"/>
                  <a:gd name="T6" fmla="*/ 64 w 257"/>
                  <a:gd name="T7" fmla="*/ 842 h 237"/>
                  <a:gd name="T8" fmla="*/ 118 w 257"/>
                  <a:gd name="T9" fmla="*/ 1105 h 237"/>
                  <a:gd name="T10" fmla="*/ 198 w 257"/>
                  <a:gd name="T11" fmla="*/ 1340 h 237"/>
                  <a:gd name="T12" fmla="*/ 295 w 257"/>
                  <a:gd name="T13" fmla="*/ 1586 h 237"/>
                  <a:gd name="T14" fmla="*/ 415 w 257"/>
                  <a:gd name="T15" fmla="*/ 1813 h 237"/>
                  <a:gd name="T16" fmla="*/ 558 w 257"/>
                  <a:gd name="T17" fmla="*/ 2003 h 237"/>
                  <a:gd name="T18" fmla="*/ 735 w 257"/>
                  <a:gd name="T19" fmla="*/ 2184 h 237"/>
                  <a:gd name="T20" fmla="*/ 942 w 257"/>
                  <a:gd name="T21" fmla="*/ 2339 h 237"/>
                  <a:gd name="T22" fmla="*/ 1164 w 257"/>
                  <a:gd name="T23" fmla="*/ 2465 h 237"/>
                  <a:gd name="T24" fmla="*/ 1437 w 257"/>
                  <a:gd name="T25" fmla="*/ 2565 h 237"/>
                  <a:gd name="T26" fmla="*/ 1733 w 257"/>
                  <a:gd name="T27" fmla="*/ 2630 h 237"/>
                  <a:gd name="T28" fmla="*/ 2064 w 257"/>
                  <a:gd name="T29" fmla="*/ 2666 h 237"/>
                  <a:gd name="T30" fmla="*/ 2413 w 257"/>
                  <a:gd name="T31" fmla="*/ 2655 h 237"/>
                  <a:gd name="T32" fmla="*/ 2819 w 257"/>
                  <a:gd name="T33" fmla="*/ 2610 h 237"/>
                  <a:gd name="T34" fmla="*/ 2457 w 257"/>
                  <a:gd name="T35" fmla="*/ 2554 h 237"/>
                  <a:gd name="T36" fmla="*/ 2137 w 257"/>
                  <a:gd name="T37" fmla="*/ 2476 h 237"/>
                  <a:gd name="T38" fmla="*/ 1866 w 257"/>
                  <a:gd name="T39" fmla="*/ 2384 h 237"/>
                  <a:gd name="T40" fmla="*/ 1624 w 257"/>
                  <a:gd name="T41" fmla="*/ 2294 h 237"/>
                  <a:gd name="T42" fmla="*/ 1402 w 257"/>
                  <a:gd name="T43" fmla="*/ 2169 h 237"/>
                  <a:gd name="T44" fmla="*/ 1229 w 257"/>
                  <a:gd name="T45" fmla="*/ 2048 h 237"/>
                  <a:gd name="T46" fmla="*/ 1066 w 257"/>
                  <a:gd name="T47" fmla="*/ 1902 h 237"/>
                  <a:gd name="T48" fmla="*/ 922 w 257"/>
                  <a:gd name="T49" fmla="*/ 1741 h 237"/>
                  <a:gd name="T50" fmla="*/ 789 w 257"/>
                  <a:gd name="T51" fmla="*/ 1586 h 237"/>
                  <a:gd name="T52" fmla="*/ 671 w 257"/>
                  <a:gd name="T53" fmla="*/ 1405 h 237"/>
                  <a:gd name="T54" fmla="*/ 573 w 257"/>
                  <a:gd name="T55" fmla="*/ 1205 h 237"/>
                  <a:gd name="T56" fmla="*/ 473 w 257"/>
                  <a:gd name="T57" fmla="*/ 988 h 237"/>
                  <a:gd name="T58" fmla="*/ 360 w 257"/>
                  <a:gd name="T59" fmla="*/ 777 h 237"/>
                  <a:gd name="T60" fmla="*/ 251 w 257"/>
                  <a:gd name="T61" fmla="*/ 527 h 237"/>
                  <a:gd name="T62" fmla="*/ 133 w 257"/>
                  <a:gd name="T63" fmla="*/ 271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
              <p:cNvSpPr>
                <a:spLocks/>
              </p:cNvSpPr>
              <p:nvPr userDrawn="1"/>
            </p:nvSpPr>
            <p:spPr bwMode="ltGray">
              <a:xfrm rot="12185230" flipV="1">
                <a:off x="3639" y="2167"/>
                <a:ext cx="277" cy="249"/>
              </a:xfrm>
              <a:custGeom>
                <a:avLst/>
                <a:gdLst>
                  <a:gd name="T0" fmla="*/ 858 w 124"/>
                  <a:gd name="T1" fmla="*/ 0 h 110"/>
                  <a:gd name="T2" fmla="*/ 1383 w 124"/>
                  <a:gd name="T3" fmla="*/ 1250 h 110"/>
                  <a:gd name="T4" fmla="*/ 1338 w 124"/>
                  <a:gd name="T5" fmla="*/ 1240 h 110"/>
                  <a:gd name="T6" fmla="*/ 1193 w 124"/>
                  <a:gd name="T7" fmla="*/ 1220 h 110"/>
                  <a:gd name="T8" fmla="*/ 994 w 124"/>
                  <a:gd name="T9" fmla="*/ 1173 h 110"/>
                  <a:gd name="T10" fmla="*/ 760 w 124"/>
                  <a:gd name="T11" fmla="*/ 1148 h 110"/>
                  <a:gd name="T12" fmla="*/ 505 w 124"/>
                  <a:gd name="T13" fmla="*/ 1127 h 110"/>
                  <a:gd name="T14" fmla="*/ 279 w 124"/>
                  <a:gd name="T15" fmla="*/ 1139 h 110"/>
                  <a:gd name="T16" fmla="*/ 101 w 124"/>
                  <a:gd name="T17" fmla="*/ 1184 h 110"/>
                  <a:gd name="T18" fmla="*/ 0 w 124"/>
                  <a:gd name="T19" fmla="*/ 1277 h 110"/>
                  <a:gd name="T20" fmla="*/ 45 w 124"/>
                  <a:gd name="T21" fmla="*/ 1139 h 110"/>
                  <a:gd name="T22" fmla="*/ 89 w 124"/>
                  <a:gd name="T23" fmla="*/ 1030 h 110"/>
                  <a:gd name="T24" fmla="*/ 179 w 124"/>
                  <a:gd name="T25" fmla="*/ 953 h 110"/>
                  <a:gd name="T26" fmla="*/ 279 w 124"/>
                  <a:gd name="T27" fmla="*/ 881 h 110"/>
                  <a:gd name="T28" fmla="*/ 400 w 124"/>
                  <a:gd name="T29" fmla="*/ 835 h 110"/>
                  <a:gd name="T30" fmla="*/ 525 w 124"/>
                  <a:gd name="T31" fmla="*/ 824 h 110"/>
                  <a:gd name="T32" fmla="*/ 659 w 124"/>
                  <a:gd name="T33" fmla="*/ 824 h 110"/>
                  <a:gd name="T34" fmla="*/ 804 w 124"/>
                  <a:gd name="T35" fmla="*/ 860 h 110"/>
                  <a:gd name="T36" fmla="*/ 813 w 124"/>
                  <a:gd name="T37" fmla="*/ 824 h 110"/>
                  <a:gd name="T38" fmla="*/ 777 w 124"/>
                  <a:gd name="T39" fmla="*/ 650 h 110"/>
                  <a:gd name="T40" fmla="*/ 748 w 124"/>
                  <a:gd name="T41" fmla="*/ 441 h 110"/>
                  <a:gd name="T42" fmla="*/ 724 w 124"/>
                  <a:gd name="T43" fmla="*/ 349 h 110"/>
                  <a:gd name="T44" fmla="*/ 704 w 124"/>
                  <a:gd name="T45" fmla="*/ 349 h 110"/>
                  <a:gd name="T46" fmla="*/ 679 w 124"/>
                  <a:gd name="T47" fmla="*/ 337 h 110"/>
                  <a:gd name="T48" fmla="*/ 659 w 124"/>
                  <a:gd name="T49" fmla="*/ 303 h 110"/>
                  <a:gd name="T50" fmla="*/ 634 w 124"/>
                  <a:gd name="T51" fmla="*/ 267 h 110"/>
                  <a:gd name="T52" fmla="*/ 634 w 124"/>
                  <a:gd name="T53" fmla="*/ 220 h 110"/>
                  <a:gd name="T54" fmla="*/ 659 w 124"/>
                  <a:gd name="T55" fmla="*/ 163 h 110"/>
                  <a:gd name="T56" fmla="*/ 733 w 124"/>
                  <a:gd name="T57" fmla="*/ 93 h 110"/>
                  <a:gd name="T58" fmla="*/ 858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
              <p:cNvSpPr>
                <a:spLocks/>
              </p:cNvSpPr>
              <p:nvPr userDrawn="1"/>
            </p:nvSpPr>
            <p:spPr bwMode="ltGray">
              <a:xfrm rot="12185230" flipV="1">
                <a:off x="3979" y="977"/>
                <a:ext cx="245" cy="347"/>
              </a:xfrm>
              <a:custGeom>
                <a:avLst/>
                <a:gdLst>
                  <a:gd name="T0" fmla="*/ 0 w 109"/>
                  <a:gd name="T1" fmla="*/ 0 h 156"/>
                  <a:gd name="T2" fmla="*/ 56 w 109"/>
                  <a:gd name="T3" fmla="*/ 9 h 156"/>
                  <a:gd name="T4" fmla="*/ 202 w 109"/>
                  <a:gd name="T5" fmla="*/ 53 h 156"/>
                  <a:gd name="T6" fmla="*/ 420 w 109"/>
                  <a:gd name="T7" fmla="*/ 133 h 156"/>
                  <a:gd name="T8" fmla="*/ 656 w 109"/>
                  <a:gd name="T9" fmla="*/ 262 h 156"/>
                  <a:gd name="T10" fmla="*/ 883 w 109"/>
                  <a:gd name="T11" fmla="*/ 485 h 156"/>
                  <a:gd name="T12" fmla="*/ 1092 w 109"/>
                  <a:gd name="T13" fmla="*/ 781 h 156"/>
                  <a:gd name="T14" fmla="*/ 1218 w 109"/>
                  <a:gd name="T15" fmla="*/ 1188 h 156"/>
                  <a:gd name="T16" fmla="*/ 1238 w 109"/>
                  <a:gd name="T17" fmla="*/ 1717 h 156"/>
                  <a:gd name="T18" fmla="*/ 1191 w 109"/>
                  <a:gd name="T19" fmla="*/ 1717 h 156"/>
                  <a:gd name="T20" fmla="*/ 1126 w 109"/>
                  <a:gd name="T21" fmla="*/ 1717 h 156"/>
                  <a:gd name="T22" fmla="*/ 1056 w 109"/>
                  <a:gd name="T23" fmla="*/ 1717 h 156"/>
                  <a:gd name="T24" fmla="*/ 991 w 109"/>
                  <a:gd name="T25" fmla="*/ 1697 h 156"/>
                  <a:gd name="T26" fmla="*/ 919 w 109"/>
                  <a:gd name="T27" fmla="*/ 1682 h 156"/>
                  <a:gd name="T28" fmla="*/ 838 w 109"/>
                  <a:gd name="T29" fmla="*/ 1653 h 156"/>
                  <a:gd name="T30" fmla="*/ 748 w 109"/>
                  <a:gd name="T31" fmla="*/ 1597 h 156"/>
                  <a:gd name="T32" fmla="*/ 656 w 109"/>
                  <a:gd name="T33" fmla="*/ 1528 h 156"/>
                  <a:gd name="T34" fmla="*/ 600 w 109"/>
                  <a:gd name="T35" fmla="*/ 1386 h 156"/>
                  <a:gd name="T36" fmla="*/ 600 w 109"/>
                  <a:gd name="T37" fmla="*/ 1221 h 156"/>
                  <a:gd name="T38" fmla="*/ 636 w 109"/>
                  <a:gd name="T39" fmla="*/ 1059 h 156"/>
                  <a:gd name="T40" fmla="*/ 672 w 109"/>
                  <a:gd name="T41" fmla="*/ 881 h 156"/>
                  <a:gd name="T42" fmla="*/ 636 w 109"/>
                  <a:gd name="T43" fmla="*/ 683 h 156"/>
                  <a:gd name="T44" fmla="*/ 546 w 109"/>
                  <a:gd name="T45" fmla="*/ 476 h 156"/>
                  <a:gd name="T46" fmla="*/ 353 w 109"/>
                  <a:gd name="T47" fmla="*/ 25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8"/>
              <p:cNvSpPr>
                <a:spLocks/>
              </p:cNvSpPr>
              <p:nvPr userDrawn="1"/>
            </p:nvSpPr>
            <p:spPr bwMode="ltGray">
              <a:xfrm rot="12185230" flipV="1">
                <a:off x="3845" y="2207"/>
                <a:ext cx="103" cy="209"/>
              </a:xfrm>
              <a:custGeom>
                <a:avLst/>
                <a:gdLst>
                  <a:gd name="T0" fmla="*/ 347 w 46"/>
                  <a:gd name="T1" fmla="*/ 0 h 94"/>
                  <a:gd name="T2" fmla="*/ 226 w 46"/>
                  <a:gd name="T3" fmla="*/ 416 h 94"/>
                  <a:gd name="T4" fmla="*/ 170 w 46"/>
                  <a:gd name="T5" fmla="*/ 683 h 94"/>
                  <a:gd name="T6" fmla="*/ 125 w 46"/>
                  <a:gd name="T7" fmla="*/ 869 h 94"/>
                  <a:gd name="T8" fmla="*/ 0 w 46"/>
                  <a:gd name="T9" fmla="*/ 1034 h 94"/>
                  <a:gd name="T10" fmla="*/ 134 w 46"/>
                  <a:gd name="T11" fmla="*/ 969 h 94"/>
                  <a:gd name="T12" fmla="*/ 260 w 46"/>
                  <a:gd name="T13" fmla="*/ 880 h 94"/>
                  <a:gd name="T14" fmla="*/ 361 w 46"/>
                  <a:gd name="T15" fmla="*/ 756 h 94"/>
                  <a:gd name="T16" fmla="*/ 452 w 46"/>
                  <a:gd name="T17" fmla="*/ 627 h 94"/>
                  <a:gd name="T18" fmla="*/ 506 w 46"/>
                  <a:gd name="T19" fmla="*/ 485 h 94"/>
                  <a:gd name="T20" fmla="*/ 517 w 46"/>
                  <a:gd name="T21" fmla="*/ 331 h 94"/>
                  <a:gd name="T22" fmla="*/ 470 w 46"/>
                  <a:gd name="T23" fmla="*/ 162 h 94"/>
                  <a:gd name="T24" fmla="*/ 34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
              <p:cNvSpPr>
                <a:spLocks/>
              </p:cNvSpPr>
              <p:nvPr userDrawn="1"/>
            </p:nvSpPr>
            <p:spPr bwMode="ltGray">
              <a:xfrm rot="12185230" flipV="1">
                <a:off x="3895" y="1325"/>
                <a:ext cx="120" cy="90"/>
              </a:xfrm>
              <a:custGeom>
                <a:avLst/>
                <a:gdLst>
                  <a:gd name="T0" fmla="*/ 0 w 54"/>
                  <a:gd name="T1" fmla="*/ 0 h 40"/>
                  <a:gd name="T2" fmla="*/ 9 w 54"/>
                  <a:gd name="T3" fmla="*/ 11 h 40"/>
                  <a:gd name="T4" fmla="*/ 64 w 54"/>
                  <a:gd name="T5" fmla="*/ 36 h 40"/>
                  <a:gd name="T6" fmla="*/ 142 w 54"/>
                  <a:gd name="T7" fmla="*/ 92 h 40"/>
                  <a:gd name="T8" fmla="*/ 231 w 54"/>
                  <a:gd name="T9" fmla="*/ 137 h 40"/>
                  <a:gd name="T10" fmla="*/ 316 w 54"/>
                  <a:gd name="T11" fmla="*/ 173 h 40"/>
                  <a:gd name="T12" fmla="*/ 416 w 54"/>
                  <a:gd name="T13" fmla="*/ 194 h 40"/>
                  <a:gd name="T14" fmla="*/ 504 w 54"/>
                  <a:gd name="T15" fmla="*/ 207 h 40"/>
                  <a:gd name="T16" fmla="*/ 593 w 54"/>
                  <a:gd name="T17" fmla="*/ 182 h 40"/>
                  <a:gd name="T18" fmla="*/ 582 w 54"/>
                  <a:gd name="T19" fmla="*/ 284 h 40"/>
                  <a:gd name="T20" fmla="*/ 549 w 54"/>
                  <a:gd name="T21" fmla="*/ 376 h 40"/>
                  <a:gd name="T22" fmla="*/ 484 w 54"/>
                  <a:gd name="T23" fmla="*/ 437 h 40"/>
                  <a:gd name="T24" fmla="*/ 404 w 54"/>
                  <a:gd name="T25" fmla="*/ 457 h 40"/>
                  <a:gd name="T26" fmla="*/ 307 w 54"/>
                  <a:gd name="T27" fmla="*/ 446 h 40"/>
                  <a:gd name="T28" fmla="*/ 207 w 54"/>
                  <a:gd name="T29" fmla="*/ 365 h 40"/>
                  <a:gd name="T30" fmla="*/ 109 w 54"/>
                  <a:gd name="T31" fmla="*/ 227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64 w 149"/>
                  <a:gd name="T3" fmla="*/ 155 h 704"/>
                  <a:gd name="T4" fmla="*/ 173 w 149"/>
                  <a:gd name="T5" fmla="*/ 351 h 704"/>
                  <a:gd name="T6" fmla="*/ 303 w 149"/>
                  <a:gd name="T7" fmla="*/ 600 h 704"/>
                  <a:gd name="T8" fmla="*/ 447 w 149"/>
                  <a:gd name="T9" fmla="*/ 924 h 704"/>
                  <a:gd name="T10" fmla="*/ 627 w 149"/>
                  <a:gd name="T11" fmla="*/ 1325 h 704"/>
                  <a:gd name="T12" fmla="*/ 795 w 149"/>
                  <a:gd name="T13" fmla="*/ 1755 h 704"/>
                  <a:gd name="T14" fmla="*/ 957 w 149"/>
                  <a:gd name="T15" fmla="*/ 2249 h 704"/>
                  <a:gd name="T16" fmla="*/ 1083 w 149"/>
                  <a:gd name="T17" fmla="*/ 2822 h 704"/>
                  <a:gd name="T18" fmla="*/ 1216 w 149"/>
                  <a:gd name="T19" fmla="*/ 3431 h 704"/>
                  <a:gd name="T20" fmla="*/ 1304 w 149"/>
                  <a:gd name="T21" fmla="*/ 4133 h 704"/>
                  <a:gd name="T22" fmla="*/ 1349 w 149"/>
                  <a:gd name="T23" fmla="*/ 4902 h 704"/>
                  <a:gd name="T24" fmla="*/ 1369 w 149"/>
                  <a:gd name="T25" fmla="*/ 5706 h 704"/>
                  <a:gd name="T26" fmla="*/ 1304 w 149"/>
                  <a:gd name="T27" fmla="*/ 6604 h 704"/>
                  <a:gd name="T28" fmla="*/ 1183 w 149"/>
                  <a:gd name="T29" fmla="*/ 7555 h 704"/>
                  <a:gd name="T30" fmla="*/ 1001 w 149"/>
                  <a:gd name="T31" fmla="*/ 8555 h 704"/>
                  <a:gd name="T32" fmla="*/ 726 w 149"/>
                  <a:gd name="T33" fmla="*/ 9657 h 704"/>
                  <a:gd name="T34" fmla="*/ 421 w 149"/>
                  <a:gd name="T35" fmla="*/ 10906 h 704"/>
                  <a:gd name="T36" fmla="*/ 230 w 149"/>
                  <a:gd name="T37" fmla="*/ 12062 h 704"/>
                  <a:gd name="T38" fmla="*/ 109 w 149"/>
                  <a:gd name="T39" fmla="*/ 13129 h 704"/>
                  <a:gd name="T40" fmla="*/ 64 w 149"/>
                  <a:gd name="T41" fmla="*/ 14156 h 704"/>
                  <a:gd name="T42" fmla="*/ 64 w 149"/>
                  <a:gd name="T43" fmla="*/ 15132 h 704"/>
                  <a:gd name="T44" fmla="*/ 89 w 149"/>
                  <a:gd name="T45" fmla="*/ 16039 h 704"/>
                  <a:gd name="T46" fmla="*/ 133 w 149"/>
                  <a:gd name="T47" fmla="*/ 16835 h 704"/>
                  <a:gd name="T48" fmla="*/ 153 w 149"/>
                  <a:gd name="T49" fmla="*/ 17613 h 704"/>
                  <a:gd name="T50" fmla="*/ 447 w 149"/>
                  <a:gd name="T51" fmla="*/ 17212 h 704"/>
                  <a:gd name="T52" fmla="*/ 421 w 149"/>
                  <a:gd name="T53" fmla="*/ 17013 h 704"/>
                  <a:gd name="T54" fmla="*/ 392 w 149"/>
                  <a:gd name="T55" fmla="*/ 16440 h 704"/>
                  <a:gd name="T56" fmla="*/ 359 w 149"/>
                  <a:gd name="T57" fmla="*/ 15559 h 704"/>
                  <a:gd name="T58" fmla="*/ 383 w 149"/>
                  <a:gd name="T59" fmla="*/ 14387 h 704"/>
                  <a:gd name="T60" fmla="*/ 447 w 149"/>
                  <a:gd name="T61" fmla="*/ 12986 h 704"/>
                  <a:gd name="T62" fmla="*/ 627 w 149"/>
                  <a:gd name="T63" fmla="*/ 11386 h 704"/>
                  <a:gd name="T64" fmla="*/ 932 w 149"/>
                  <a:gd name="T65" fmla="*/ 9657 h 704"/>
                  <a:gd name="T66" fmla="*/ 1402 w 149"/>
                  <a:gd name="T67" fmla="*/ 7827 h 704"/>
                  <a:gd name="T68" fmla="*/ 1555 w 149"/>
                  <a:gd name="T69" fmla="*/ 6981 h 704"/>
                  <a:gd name="T70" fmla="*/ 1619 w 149"/>
                  <a:gd name="T71" fmla="*/ 5876 h 704"/>
                  <a:gd name="T72" fmla="*/ 1566 w 149"/>
                  <a:gd name="T73" fmla="*/ 4601 h 704"/>
                  <a:gd name="T74" fmla="*/ 1422 w 149"/>
                  <a:gd name="T75" fmla="*/ 3352 h 704"/>
                  <a:gd name="T76" fmla="*/ 1183 w 149"/>
                  <a:gd name="T77" fmla="*/ 2129 h 704"/>
                  <a:gd name="T78" fmla="*/ 877 w 149"/>
                  <a:gd name="T79" fmla="*/ 1103 h 704"/>
                  <a:gd name="T80" fmla="*/ 476 w 149"/>
                  <a:gd name="T81" fmla="*/ 351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11"/>
            <p:cNvSpPr>
              <a:spLocks/>
            </p:cNvSpPr>
            <p:nvPr userDrawn="1"/>
          </p:nvSpPr>
          <p:spPr bwMode="ltGray">
            <a:xfrm rot="373331" flipH="1">
              <a:off x="22" y="1957"/>
              <a:ext cx="323" cy="649"/>
            </a:xfrm>
            <a:custGeom>
              <a:avLst/>
              <a:gdLst>
                <a:gd name="T0" fmla="*/ 1509 w 128"/>
                <a:gd name="T1" fmla="*/ 0 h 217"/>
                <a:gd name="T2" fmla="*/ 1688 w 128"/>
                <a:gd name="T3" fmla="*/ 242 h 217"/>
                <a:gd name="T4" fmla="*/ 1847 w 128"/>
                <a:gd name="T5" fmla="*/ 724 h 217"/>
                <a:gd name="T6" fmla="*/ 1973 w 128"/>
                <a:gd name="T7" fmla="*/ 1343 h 217"/>
                <a:gd name="T8" fmla="*/ 2057 w 128"/>
                <a:gd name="T9" fmla="*/ 2085 h 217"/>
                <a:gd name="T10" fmla="*/ 2039 w 128"/>
                <a:gd name="T11" fmla="*/ 2970 h 217"/>
                <a:gd name="T12" fmla="*/ 1865 w 128"/>
                <a:gd name="T13" fmla="*/ 3882 h 217"/>
                <a:gd name="T14" fmla="*/ 1509 w 128"/>
                <a:gd name="T15" fmla="*/ 4839 h 217"/>
                <a:gd name="T16" fmla="*/ 961 w 128"/>
                <a:gd name="T17" fmla="*/ 5805 h 217"/>
                <a:gd name="T18" fmla="*/ 790 w 128"/>
                <a:gd name="T19" fmla="*/ 5697 h 217"/>
                <a:gd name="T20" fmla="*/ 611 w 128"/>
                <a:gd name="T21" fmla="*/ 5617 h 217"/>
                <a:gd name="T22" fmla="*/ 421 w 128"/>
                <a:gd name="T23" fmla="*/ 5482 h 217"/>
                <a:gd name="T24" fmla="*/ 255 w 128"/>
                <a:gd name="T25" fmla="*/ 5374 h 217"/>
                <a:gd name="T26" fmla="*/ 126 w 128"/>
                <a:gd name="T27" fmla="*/ 5243 h 217"/>
                <a:gd name="T28" fmla="*/ 33 w 128"/>
                <a:gd name="T29" fmla="*/ 5081 h 217"/>
                <a:gd name="T30" fmla="*/ 0 w 128"/>
                <a:gd name="T31" fmla="*/ 4893 h 217"/>
                <a:gd name="T32" fmla="*/ 20 w 128"/>
                <a:gd name="T33" fmla="*/ 4758 h 217"/>
                <a:gd name="T34" fmla="*/ 209 w 128"/>
                <a:gd name="T35" fmla="*/ 4570 h 217"/>
                <a:gd name="T36" fmla="*/ 464 w 128"/>
                <a:gd name="T37" fmla="*/ 4313 h 217"/>
                <a:gd name="T38" fmla="*/ 739 w 128"/>
                <a:gd name="T39" fmla="*/ 4017 h 217"/>
                <a:gd name="T40" fmla="*/ 1012 w 128"/>
                <a:gd name="T41" fmla="*/ 3586 h 217"/>
                <a:gd name="T42" fmla="*/ 1267 w 128"/>
                <a:gd name="T43" fmla="*/ 2997 h 217"/>
                <a:gd name="T44" fmla="*/ 1464 w 128"/>
                <a:gd name="T45" fmla="*/ 2219 h 217"/>
                <a:gd name="T46" fmla="*/ 1559 w 128"/>
                <a:gd name="T47" fmla="*/ 1235 h 217"/>
                <a:gd name="T48" fmla="*/ 1509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p:cNvSpPr>
              <a:spLocks/>
            </p:cNvSpPr>
            <p:nvPr userDrawn="1"/>
          </p:nvSpPr>
          <p:spPr bwMode="ltGray">
            <a:xfrm rot="373331" flipH="1">
              <a:off x="898" y="2855"/>
              <a:ext cx="354" cy="464"/>
            </a:xfrm>
            <a:custGeom>
              <a:avLst/>
              <a:gdLst>
                <a:gd name="T0" fmla="*/ 2079 w 117"/>
                <a:gd name="T1" fmla="*/ 0 h 132"/>
                <a:gd name="T2" fmla="*/ 0 w 117"/>
                <a:gd name="T3" fmla="*/ 1086 h 132"/>
                <a:gd name="T4" fmla="*/ 82 w 117"/>
                <a:gd name="T5" fmla="*/ 1125 h 132"/>
                <a:gd name="T6" fmla="*/ 384 w 117"/>
                <a:gd name="T7" fmla="*/ 1262 h 132"/>
                <a:gd name="T8" fmla="*/ 805 w 117"/>
                <a:gd name="T9" fmla="*/ 1568 h 132"/>
                <a:gd name="T10" fmla="*/ 1274 w 117"/>
                <a:gd name="T11" fmla="*/ 2039 h 132"/>
                <a:gd name="T12" fmla="*/ 1831 w 117"/>
                <a:gd name="T13" fmla="*/ 2693 h 132"/>
                <a:gd name="T14" fmla="*/ 2327 w 117"/>
                <a:gd name="T15" fmla="*/ 3473 h 132"/>
                <a:gd name="T16" fmla="*/ 2829 w 117"/>
                <a:gd name="T17" fmla="*/ 4471 h 132"/>
                <a:gd name="T18" fmla="*/ 3213 w 117"/>
                <a:gd name="T19" fmla="*/ 5733 h 132"/>
                <a:gd name="T20" fmla="*/ 3240 w 117"/>
                <a:gd name="T21" fmla="*/ 5213 h 132"/>
                <a:gd name="T22" fmla="*/ 3186 w 117"/>
                <a:gd name="T23" fmla="*/ 4647 h 132"/>
                <a:gd name="T24" fmla="*/ 2992 w 117"/>
                <a:gd name="T25" fmla="*/ 3905 h 132"/>
                <a:gd name="T26" fmla="*/ 2747 w 117"/>
                <a:gd name="T27" fmla="*/ 3213 h 132"/>
                <a:gd name="T28" fmla="*/ 2463 w 117"/>
                <a:gd name="T29" fmla="*/ 2520 h 132"/>
                <a:gd name="T30" fmla="*/ 2160 w 117"/>
                <a:gd name="T31" fmla="*/ 1951 h 132"/>
                <a:gd name="T32" fmla="*/ 1858 w 117"/>
                <a:gd name="T33" fmla="*/ 1568 h 132"/>
                <a:gd name="T34" fmla="*/ 1601 w 117"/>
                <a:gd name="T35" fmla="*/ 1385 h 132"/>
                <a:gd name="T36" fmla="*/ 1912 w 117"/>
                <a:gd name="T37" fmla="*/ 1262 h 132"/>
                <a:gd name="T38" fmla="*/ 2188 w 117"/>
                <a:gd name="T39" fmla="*/ 1209 h 132"/>
                <a:gd name="T40" fmla="*/ 2463 w 117"/>
                <a:gd name="T41" fmla="*/ 1125 h 132"/>
                <a:gd name="T42" fmla="*/ 2720 w 117"/>
                <a:gd name="T43" fmla="*/ 1086 h 132"/>
                <a:gd name="T44" fmla="*/ 2911 w 117"/>
                <a:gd name="T45" fmla="*/ 1037 h 132"/>
                <a:gd name="T46" fmla="*/ 3020 w 117"/>
                <a:gd name="T47" fmla="*/ 953 h 132"/>
                <a:gd name="T48" fmla="*/ 3132 w 117"/>
                <a:gd name="T49" fmla="*/ 914 h 132"/>
                <a:gd name="T50" fmla="*/ 3159 w 117"/>
                <a:gd name="T51" fmla="*/ 914 h 132"/>
                <a:gd name="T52" fmla="*/ 2079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p:cNvSpPr>
              <a:spLocks/>
            </p:cNvSpPr>
            <p:nvPr userDrawn="1"/>
          </p:nvSpPr>
          <p:spPr bwMode="ltGray">
            <a:xfrm rot="373331" flipH="1">
              <a:off x="799" y="2979"/>
              <a:ext cx="87" cy="274"/>
            </a:xfrm>
            <a:custGeom>
              <a:avLst/>
              <a:gdLst>
                <a:gd name="T0" fmla="*/ 783 w 29"/>
                <a:gd name="T1" fmla="*/ 0 h 77"/>
                <a:gd name="T2" fmla="*/ 621 w 29"/>
                <a:gd name="T3" fmla="*/ 0 h 77"/>
                <a:gd name="T4" fmla="*/ 432 w 29"/>
                <a:gd name="T5" fmla="*/ 178 h 77"/>
                <a:gd name="T6" fmla="*/ 243 w 29"/>
                <a:gd name="T7" fmla="*/ 406 h 77"/>
                <a:gd name="T8" fmla="*/ 108 w 29"/>
                <a:gd name="T9" fmla="*/ 861 h 77"/>
                <a:gd name="T10" fmla="*/ 27 w 29"/>
                <a:gd name="T11" fmla="*/ 1356 h 77"/>
                <a:gd name="T12" fmla="*/ 0 w 29"/>
                <a:gd name="T13" fmla="*/ 1989 h 77"/>
                <a:gd name="T14" fmla="*/ 81 w 29"/>
                <a:gd name="T15" fmla="*/ 2712 h 77"/>
                <a:gd name="T16" fmla="*/ 297 w 29"/>
                <a:gd name="T17" fmla="*/ 3469 h 77"/>
                <a:gd name="T18" fmla="*/ 405 w 29"/>
                <a:gd name="T19" fmla="*/ 2395 h 77"/>
                <a:gd name="T20" fmla="*/ 513 w 29"/>
                <a:gd name="T21" fmla="*/ 1672 h 77"/>
                <a:gd name="T22" fmla="*/ 621 w 29"/>
                <a:gd name="T23" fmla="*/ 989 h 77"/>
                <a:gd name="T24" fmla="*/ 783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 name="Group 17"/>
            <p:cNvGrpSpPr>
              <a:grpSpLocks/>
            </p:cNvGrpSpPr>
            <p:nvPr userDrawn="1"/>
          </p:nvGrpSpPr>
          <p:grpSpPr bwMode="auto">
            <a:xfrm rot="3220060">
              <a:off x="2631" y="754"/>
              <a:ext cx="569" cy="637"/>
              <a:chOff x="1727" y="866"/>
              <a:chExt cx="129" cy="157"/>
            </a:xfrm>
          </p:grpSpPr>
          <p:sp>
            <p:nvSpPr>
              <p:cNvPr id="36" name="Freeform 18"/>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9"/>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0"/>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21"/>
            <p:cNvGrpSpPr>
              <a:grpSpLocks/>
            </p:cNvGrpSpPr>
            <p:nvPr userDrawn="1"/>
          </p:nvGrpSpPr>
          <p:grpSpPr bwMode="auto">
            <a:xfrm rot="-6691250">
              <a:off x="3637" y="132"/>
              <a:ext cx="356" cy="607"/>
              <a:chOff x="1727" y="866"/>
              <a:chExt cx="129" cy="157"/>
            </a:xfrm>
          </p:grpSpPr>
          <p:sp>
            <p:nvSpPr>
              <p:cNvPr id="33" name="Freeform 22"/>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3"/>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4"/>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25"/>
            <p:cNvGrpSpPr>
              <a:grpSpLocks/>
            </p:cNvGrpSpPr>
            <p:nvPr userDrawn="1"/>
          </p:nvGrpSpPr>
          <p:grpSpPr bwMode="auto">
            <a:xfrm rot="8524840">
              <a:off x="668" y="3321"/>
              <a:ext cx="501" cy="502"/>
              <a:chOff x="1727" y="866"/>
              <a:chExt cx="129" cy="157"/>
            </a:xfrm>
          </p:grpSpPr>
          <p:sp>
            <p:nvSpPr>
              <p:cNvPr id="30" name="Freeform 26"/>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7"/>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8"/>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 name="Group 29"/>
            <p:cNvGrpSpPr>
              <a:grpSpLocks/>
            </p:cNvGrpSpPr>
            <p:nvPr userDrawn="1"/>
          </p:nvGrpSpPr>
          <p:grpSpPr bwMode="auto">
            <a:xfrm rot="4106450" flipH="1">
              <a:off x="393" y="262"/>
              <a:ext cx="709" cy="892"/>
              <a:chOff x="1727" y="866"/>
              <a:chExt cx="129" cy="157"/>
            </a:xfrm>
          </p:grpSpPr>
          <p:sp>
            <p:nvSpPr>
              <p:cNvPr id="27" name="Freeform 30"/>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1"/>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2"/>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 name="Group 33"/>
            <p:cNvGrpSpPr>
              <a:grpSpLocks/>
            </p:cNvGrpSpPr>
            <p:nvPr userDrawn="1"/>
          </p:nvGrpSpPr>
          <p:grpSpPr bwMode="auto">
            <a:xfrm rot="10015322" flipH="1">
              <a:off x="4625" y="2382"/>
              <a:ext cx="709" cy="892"/>
              <a:chOff x="1727" y="866"/>
              <a:chExt cx="129" cy="157"/>
            </a:xfrm>
          </p:grpSpPr>
          <p:sp>
            <p:nvSpPr>
              <p:cNvPr id="24" name="Freeform 34"/>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5"/>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36"/>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395 h 237"/>
                <a:gd name="T4" fmla="*/ 56 w 257"/>
                <a:gd name="T5" fmla="*/ 783 h 237"/>
                <a:gd name="T6" fmla="*/ 111 w 257"/>
                <a:gd name="T7" fmla="*/ 1176 h 237"/>
                <a:gd name="T8" fmla="*/ 204 w 257"/>
                <a:gd name="T9" fmla="*/ 1534 h 237"/>
                <a:gd name="T10" fmla="*/ 337 w 257"/>
                <a:gd name="T11" fmla="*/ 1867 h 237"/>
                <a:gd name="T12" fmla="*/ 506 w 257"/>
                <a:gd name="T13" fmla="*/ 2209 h 237"/>
                <a:gd name="T14" fmla="*/ 710 w 257"/>
                <a:gd name="T15" fmla="*/ 2522 h 237"/>
                <a:gd name="T16" fmla="*/ 949 w 257"/>
                <a:gd name="T17" fmla="*/ 2785 h 237"/>
                <a:gd name="T18" fmla="*/ 1251 w 257"/>
                <a:gd name="T19" fmla="*/ 3038 h 237"/>
                <a:gd name="T20" fmla="*/ 1600 w 257"/>
                <a:gd name="T21" fmla="*/ 3255 h 237"/>
                <a:gd name="T22" fmla="*/ 1974 w 257"/>
                <a:gd name="T23" fmla="*/ 3430 h 237"/>
                <a:gd name="T24" fmla="*/ 2435 w 257"/>
                <a:gd name="T25" fmla="*/ 3568 h 237"/>
                <a:gd name="T26" fmla="*/ 2941 w 257"/>
                <a:gd name="T27" fmla="*/ 3663 h 237"/>
                <a:gd name="T28" fmla="*/ 3498 w 257"/>
                <a:gd name="T29" fmla="*/ 3713 h 237"/>
                <a:gd name="T30" fmla="*/ 4094 w 257"/>
                <a:gd name="T31" fmla="*/ 3693 h 237"/>
                <a:gd name="T32" fmla="*/ 4783 w 257"/>
                <a:gd name="T33" fmla="*/ 3631 h 237"/>
                <a:gd name="T34" fmla="*/ 4171 w 257"/>
                <a:gd name="T35" fmla="*/ 3555 h 237"/>
                <a:gd name="T36" fmla="*/ 3630 w 257"/>
                <a:gd name="T37" fmla="*/ 3443 h 237"/>
                <a:gd name="T38" fmla="*/ 3159 w 257"/>
                <a:gd name="T39" fmla="*/ 3318 h 237"/>
                <a:gd name="T40" fmla="*/ 2753 w 257"/>
                <a:gd name="T41" fmla="*/ 3193 h 237"/>
                <a:gd name="T42" fmla="*/ 2380 w 257"/>
                <a:gd name="T43" fmla="*/ 3025 h 237"/>
                <a:gd name="T44" fmla="*/ 2085 w 257"/>
                <a:gd name="T45" fmla="*/ 2847 h 237"/>
                <a:gd name="T46" fmla="*/ 1805 w 257"/>
                <a:gd name="T47" fmla="*/ 2647 h 237"/>
                <a:gd name="T48" fmla="*/ 1566 w 257"/>
                <a:gd name="T49" fmla="*/ 2430 h 237"/>
                <a:gd name="T50" fmla="*/ 1341 w 257"/>
                <a:gd name="T51" fmla="*/ 2209 h 237"/>
                <a:gd name="T52" fmla="*/ 1137 w 257"/>
                <a:gd name="T53" fmla="*/ 1959 h 237"/>
                <a:gd name="T54" fmla="*/ 970 w 257"/>
                <a:gd name="T55" fmla="*/ 1679 h 237"/>
                <a:gd name="T56" fmla="*/ 800 w 257"/>
                <a:gd name="T57" fmla="*/ 1376 h 237"/>
                <a:gd name="T58" fmla="*/ 612 w 257"/>
                <a:gd name="T59" fmla="*/ 1083 h 237"/>
                <a:gd name="T60" fmla="*/ 429 w 257"/>
                <a:gd name="T61" fmla="*/ 738 h 237"/>
                <a:gd name="T62" fmla="*/ 225 w 257"/>
                <a:gd name="T63" fmla="*/ 375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9"/>
            <p:cNvSpPr>
              <a:spLocks/>
            </p:cNvSpPr>
            <p:nvPr userDrawn="1"/>
          </p:nvSpPr>
          <p:spPr bwMode="ltGray">
            <a:xfrm rot="9832527" flipV="1">
              <a:off x="1997" y="858"/>
              <a:ext cx="330" cy="278"/>
            </a:xfrm>
            <a:custGeom>
              <a:avLst/>
              <a:gdLst>
                <a:gd name="T0" fmla="*/ 1453 w 124"/>
                <a:gd name="T1" fmla="*/ 0 h 110"/>
                <a:gd name="T2" fmla="*/ 2337 w 124"/>
                <a:gd name="T3" fmla="*/ 1744 h 110"/>
                <a:gd name="T4" fmla="*/ 2259 w 124"/>
                <a:gd name="T5" fmla="*/ 1724 h 110"/>
                <a:gd name="T6" fmla="*/ 2017 w 124"/>
                <a:gd name="T7" fmla="*/ 1693 h 110"/>
                <a:gd name="T8" fmla="*/ 1679 w 124"/>
                <a:gd name="T9" fmla="*/ 1628 h 110"/>
                <a:gd name="T10" fmla="*/ 1283 w 124"/>
                <a:gd name="T11" fmla="*/ 1597 h 110"/>
                <a:gd name="T12" fmla="*/ 849 w 124"/>
                <a:gd name="T13" fmla="*/ 1564 h 110"/>
                <a:gd name="T14" fmla="*/ 474 w 124"/>
                <a:gd name="T15" fmla="*/ 1585 h 110"/>
                <a:gd name="T16" fmla="*/ 170 w 124"/>
                <a:gd name="T17" fmla="*/ 1648 h 110"/>
                <a:gd name="T18" fmla="*/ 0 w 124"/>
                <a:gd name="T19" fmla="*/ 1777 h 110"/>
                <a:gd name="T20" fmla="*/ 77 w 124"/>
                <a:gd name="T21" fmla="*/ 1585 h 110"/>
                <a:gd name="T22" fmla="*/ 149 w 124"/>
                <a:gd name="T23" fmla="*/ 1438 h 110"/>
                <a:gd name="T24" fmla="*/ 303 w 124"/>
                <a:gd name="T25" fmla="*/ 1322 h 110"/>
                <a:gd name="T26" fmla="*/ 474 w 124"/>
                <a:gd name="T27" fmla="*/ 1226 h 110"/>
                <a:gd name="T28" fmla="*/ 679 w 124"/>
                <a:gd name="T29" fmla="*/ 1163 h 110"/>
                <a:gd name="T30" fmla="*/ 886 w 124"/>
                <a:gd name="T31" fmla="*/ 1142 h 110"/>
                <a:gd name="T32" fmla="*/ 1112 w 124"/>
                <a:gd name="T33" fmla="*/ 1142 h 110"/>
                <a:gd name="T34" fmla="*/ 1360 w 124"/>
                <a:gd name="T35" fmla="*/ 1195 h 110"/>
                <a:gd name="T36" fmla="*/ 1373 w 124"/>
                <a:gd name="T37" fmla="*/ 1142 h 110"/>
                <a:gd name="T38" fmla="*/ 1317 w 124"/>
                <a:gd name="T39" fmla="*/ 907 h 110"/>
                <a:gd name="T40" fmla="*/ 1261 w 124"/>
                <a:gd name="T41" fmla="*/ 614 h 110"/>
                <a:gd name="T42" fmla="*/ 1224 w 124"/>
                <a:gd name="T43" fmla="*/ 485 h 110"/>
                <a:gd name="T44" fmla="*/ 1190 w 124"/>
                <a:gd name="T45" fmla="*/ 485 h 110"/>
                <a:gd name="T46" fmla="*/ 1147 w 124"/>
                <a:gd name="T47" fmla="*/ 465 h 110"/>
                <a:gd name="T48" fmla="*/ 1112 w 124"/>
                <a:gd name="T49" fmla="*/ 422 h 110"/>
                <a:gd name="T50" fmla="*/ 1078 w 124"/>
                <a:gd name="T51" fmla="*/ 372 h 110"/>
                <a:gd name="T52" fmla="*/ 1078 w 124"/>
                <a:gd name="T53" fmla="*/ 306 h 110"/>
                <a:gd name="T54" fmla="*/ 1112 w 124"/>
                <a:gd name="T55" fmla="*/ 222 h 110"/>
                <a:gd name="T56" fmla="*/ 1245 w 124"/>
                <a:gd name="T57" fmla="*/ 129 h 110"/>
                <a:gd name="T58" fmla="*/ 1453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0"/>
            <p:cNvSpPr>
              <a:spLocks/>
            </p:cNvSpPr>
            <p:nvPr userDrawn="1"/>
          </p:nvSpPr>
          <p:spPr bwMode="ltGray">
            <a:xfrm rot="9832527" flipV="1">
              <a:off x="2224" y="808"/>
              <a:ext cx="123" cy="233"/>
            </a:xfrm>
            <a:custGeom>
              <a:avLst/>
              <a:gdLst>
                <a:gd name="T0" fmla="*/ 594 w 46"/>
                <a:gd name="T1" fmla="*/ 0 h 94"/>
                <a:gd name="T2" fmla="*/ 380 w 46"/>
                <a:gd name="T3" fmla="*/ 578 h 94"/>
                <a:gd name="T4" fmla="*/ 286 w 46"/>
                <a:gd name="T5" fmla="*/ 947 h 94"/>
                <a:gd name="T6" fmla="*/ 209 w 46"/>
                <a:gd name="T7" fmla="*/ 1205 h 94"/>
                <a:gd name="T8" fmla="*/ 0 w 46"/>
                <a:gd name="T9" fmla="*/ 1433 h 94"/>
                <a:gd name="T10" fmla="*/ 230 w 46"/>
                <a:gd name="T11" fmla="*/ 1339 h 94"/>
                <a:gd name="T12" fmla="*/ 444 w 46"/>
                <a:gd name="T13" fmla="*/ 1217 h 94"/>
                <a:gd name="T14" fmla="*/ 615 w 46"/>
                <a:gd name="T15" fmla="*/ 1051 h 94"/>
                <a:gd name="T16" fmla="*/ 765 w 46"/>
                <a:gd name="T17" fmla="*/ 868 h 94"/>
                <a:gd name="T18" fmla="*/ 858 w 46"/>
                <a:gd name="T19" fmla="*/ 669 h 94"/>
                <a:gd name="T20" fmla="*/ 880 w 46"/>
                <a:gd name="T21" fmla="*/ 454 h 94"/>
                <a:gd name="T22" fmla="*/ 800 w 46"/>
                <a:gd name="T23" fmla="*/ 228 h 94"/>
                <a:gd name="T24" fmla="*/ 594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111 w 149"/>
                <a:gd name="T3" fmla="*/ 212 h 704"/>
                <a:gd name="T4" fmla="*/ 293 w 149"/>
                <a:gd name="T5" fmla="*/ 490 h 704"/>
                <a:gd name="T6" fmla="*/ 514 w 149"/>
                <a:gd name="T7" fmla="*/ 833 h 704"/>
                <a:gd name="T8" fmla="*/ 752 w 149"/>
                <a:gd name="T9" fmla="*/ 1290 h 704"/>
                <a:gd name="T10" fmla="*/ 1066 w 149"/>
                <a:gd name="T11" fmla="*/ 1846 h 704"/>
                <a:gd name="T12" fmla="*/ 1343 w 149"/>
                <a:gd name="T13" fmla="*/ 2444 h 704"/>
                <a:gd name="T14" fmla="*/ 1614 w 149"/>
                <a:gd name="T15" fmla="*/ 3140 h 704"/>
                <a:gd name="T16" fmla="*/ 1836 w 149"/>
                <a:gd name="T17" fmla="*/ 3940 h 704"/>
                <a:gd name="T18" fmla="*/ 2052 w 149"/>
                <a:gd name="T19" fmla="*/ 4783 h 704"/>
                <a:gd name="T20" fmla="*/ 2205 w 149"/>
                <a:gd name="T21" fmla="*/ 5753 h 704"/>
                <a:gd name="T22" fmla="*/ 2274 w 149"/>
                <a:gd name="T23" fmla="*/ 6831 h 704"/>
                <a:gd name="T24" fmla="*/ 2311 w 149"/>
                <a:gd name="T25" fmla="*/ 7952 h 704"/>
                <a:gd name="T26" fmla="*/ 2205 w 149"/>
                <a:gd name="T27" fmla="*/ 9210 h 704"/>
                <a:gd name="T28" fmla="*/ 1997 w 149"/>
                <a:gd name="T29" fmla="*/ 10536 h 704"/>
                <a:gd name="T30" fmla="*/ 1691 w 149"/>
                <a:gd name="T31" fmla="*/ 11921 h 704"/>
                <a:gd name="T32" fmla="*/ 1232 w 149"/>
                <a:gd name="T33" fmla="*/ 13460 h 704"/>
                <a:gd name="T34" fmla="*/ 717 w 149"/>
                <a:gd name="T35" fmla="*/ 15198 h 704"/>
                <a:gd name="T36" fmla="*/ 382 w 149"/>
                <a:gd name="T37" fmla="*/ 16812 h 704"/>
                <a:gd name="T38" fmla="*/ 182 w 149"/>
                <a:gd name="T39" fmla="*/ 18305 h 704"/>
                <a:gd name="T40" fmla="*/ 111 w 149"/>
                <a:gd name="T41" fmla="*/ 19736 h 704"/>
                <a:gd name="T42" fmla="*/ 111 w 149"/>
                <a:gd name="T43" fmla="*/ 21102 h 704"/>
                <a:gd name="T44" fmla="*/ 145 w 149"/>
                <a:gd name="T45" fmla="*/ 22350 h 704"/>
                <a:gd name="T46" fmla="*/ 222 w 149"/>
                <a:gd name="T47" fmla="*/ 23470 h 704"/>
                <a:gd name="T48" fmla="*/ 258 w 149"/>
                <a:gd name="T49" fmla="*/ 24549 h 704"/>
                <a:gd name="T50" fmla="*/ 752 w 149"/>
                <a:gd name="T51" fmla="*/ 23993 h 704"/>
                <a:gd name="T52" fmla="*/ 717 w 149"/>
                <a:gd name="T53" fmla="*/ 23715 h 704"/>
                <a:gd name="T54" fmla="*/ 662 w 149"/>
                <a:gd name="T55" fmla="*/ 22905 h 704"/>
                <a:gd name="T56" fmla="*/ 604 w 149"/>
                <a:gd name="T57" fmla="*/ 21690 h 704"/>
                <a:gd name="T58" fmla="*/ 641 w 149"/>
                <a:gd name="T59" fmla="*/ 20056 h 704"/>
                <a:gd name="T60" fmla="*/ 752 w 149"/>
                <a:gd name="T61" fmla="*/ 18103 h 704"/>
                <a:gd name="T62" fmla="*/ 1066 w 149"/>
                <a:gd name="T63" fmla="*/ 15871 h 704"/>
                <a:gd name="T64" fmla="*/ 1580 w 149"/>
                <a:gd name="T65" fmla="*/ 13460 h 704"/>
                <a:gd name="T66" fmla="*/ 2366 w 149"/>
                <a:gd name="T67" fmla="*/ 10918 h 704"/>
                <a:gd name="T68" fmla="*/ 2622 w 149"/>
                <a:gd name="T69" fmla="*/ 9736 h 704"/>
                <a:gd name="T70" fmla="*/ 2735 w 149"/>
                <a:gd name="T71" fmla="*/ 8197 h 704"/>
                <a:gd name="T72" fmla="*/ 2643 w 149"/>
                <a:gd name="T73" fmla="*/ 6413 h 704"/>
                <a:gd name="T74" fmla="*/ 2408 w 149"/>
                <a:gd name="T75" fmla="*/ 4675 h 704"/>
                <a:gd name="T76" fmla="*/ 1997 w 149"/>
                <a:gd name="T77" fmla="*/ 2966 h 704"/>
                <a:gd name="T78" fmla="*/ 1488 w 149"/>
                <a:gd name="T79" fmla="*/ 1536 h 704"/>
                <a:gd name="T80" fmla="*/ 807 w 149"/>
                <a:gd name="T81" fmla="*/ 490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7567" name="Rectangle 47"/>
          <p:cNvSpPr>
            <a:spLocks noGrp="1" noChangeArrowheads="1"/>
          </p:cNvSpPr>
          <p:nvPr>
            <p:ph type="ctrTitle"/>
          </p:nvPr>
        </p:nvSpPr>
        <p:spPr>
          <a:xfrm>
            <a:off x="2455863" y="596900"/>
            <a:ext cx="6192837"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en-US" noProof="0" smtClean="0"/>
              <a:t>Click to edit Master title style</a:t>
            </a:r>
          </a:p>
        </p:txBody>
      </p:sp>
      <p:sp>
        <p:nvSpPr>
          <p:cNvPr id="10756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en-US" noProof="0" smtClean="0"/>
              <a:t>Click to edit Master subtitle style</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47" name="Rectangle 45"/>
          <p:cNvSpPr>
            <a:spLocks noGrp="1" noChangeArrowheads="1"/>
          </p:cNvSpPr>
          <p:nvPr>
            <p:ph type="ftr" sz="quarter" idx="11"/>
          </p:nvPr>
        </p:nvSpPr>
        <p:spPr/>
        <p:txBody>
          <a:bodyPr/>
          <a:lstStyle>
            <a:lvl1pPr>
              <a:defRPr/>
            </a:lvl1pPr>
          </a:lstStyle>
          <a:p>
            <a:pPr>
              <a:defRPr/>
            </a:pPr>
            <a:endParaRPr lang="en-US"/>
          </a:p>
        </p:txBody>
      </p:sp>
      <p:sp>
        <p:nvSpPr>
          <p:cNvPr id="48" name="Rectangle 46"/>
          <p:cNvSpPr>
            <a:spLocks noGrp="1" noChangeArrowheads="1"/>
          </p:cNvSpPr>
          <p:nvPr>
            <p:ph type="sldNum" sz="quarter" idx="12"/>
          </p:nvPr>
        </p:nvSpPr>
        <p:spPr/>
        <p:txBody>
          <a:bodyPr/>
          <a:lstStyle>
            <a:lvl1pPr>
              <a:defRPr/>
            </a:lvl1pPr>
          </a:lstStyle>
          <a:p>
            <a:pPr>
              <a:defRPr/>
            </a:pPr>
            <a:fld id="{503A20AE-0949-4552-B4B4-0F7F7A75F6DF}" type="slidenum">
              <a:rPr lang="en-US"/>
              <a:pPr>
                <a:defRPr/>
              </a:pPr>
              <a:t>‹#›</a:t>
            </a:fld>
            <a:endParaRPr lang="en-US"/>
          </a:p>
        </p:txBody>
      </p:sp>
    </p:spTree>
    <p:extLst>
      <p:ext uri="{BB962C8B-B14F-4D97-AF65-F5344CB8AC3E}">
        <p14:creationId xmlns:p14="http://schemas.microsoft.com/office/powerpoint/2010/main" val="493006346"/>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E4BDB9CC-D2A0-4298-831B-F2608F568617}" type="slidenum">
              <a:rPr lang="en-US"/>
              <a:pPr>
                <a:defRPr/>
              </a:pPr>
              <a:t>‹#›</a:t>
            </a:fld>
            <a:endParaRPr lang="en-US"/>
          </a:p>
        </p:txBody>
      </p:sp>
    </p:spTree>
    <p:extLst>
      <p:ext uri="{BB962C8B-B14F-4D97-AF65-F5344CB8AC3E}">
        <p14:creationId xmlns:p14="http://schemas.microsoft.com/office/powerpoint/2010/main" val="4148547656"/>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A93F9B22-30CB-4E3F-B5E1-D3D0A8963851}" type="slidenum">
              <a:rPr lang="en-US"/>
              <a:pPr>
                <a:defRPr/>
              </a:pPr>
              <a:t>‹#›</a:t>
            </a:fld>
            <a:endParaRPr lang="en-US"/>
          </a:p>
        </p:txBody>
      </p:sp>
    </p:spTree>
    <p:extLst>
      <p:ext uri="{BB962C8B-B14F-4D97-AF65-F5344CB8AC3E}">
        <p14:creationId xmlns:p14="http://schemas.microsoft.com/office/powerpoint/2010/main" val="2614742682"/>
      </p:ext>
    </p:extLst>
  </p:cSld>
  <p:clrMapOvr>
    <a:masterClrMapping/>
  </p:clrMapOvr>
  <p:transition spd="slow">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A74859-DA3D-4EDF-823E-0BE1F79B675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7865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89A468E-4E41-4F5A-8F49-5E81E7A725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3044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A52251B-DAF9-4106-AE17-771D67B456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251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387B65E-0C5A-44FC-A76C-6D03566F7F8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7301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F9EAC40-4541-4999-BAE4-2380C1FF4B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8619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4D035F3-93FB-4E61-AA8D-3DD8D70B0C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4161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3A4585E-1EF7-442A-B941-847F698990F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7909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82AF6C4-115E-438A-9103-E7A1C3F691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668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6DAF8490-A02B-42FD-95B4-822286EFB74D}" type="slidenum">
              <a:rPr lang="en-US"/>
              <a:pPr>
                <a:defRPr/>
              </a:pPr>
              <a:t>‹#›</a:t>
            </a:fld>
            <a:endParaRPr lang="en-US"/>
          </a:p>
        </p:txBody>
      </p:sp>
    </p:spTree>
    <p:extLst>
      <p:ext uri="{BB962C8B-B14F-4D97-AF65-F5344CB8AC3E}">
        <p14:creationId xmlns:p14="http://schemas.microsoft.com/office/powerpoint/2010/main" val="219183140"/>
      </p:ext>
    </p:extLst>
  </p:cSld>
  <p:clrMapOvr>
    <a:masterClrMapping/>
  </p:clrMapOvr>
  <p:transition spd="slow">
    <p:wheel spokes="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132495-64F4-42A4-A39E-E79F669492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2598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04A6FD1-3592-4C34-9AE5-30FE128F0E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9805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96DB8-8823-4C23-9D0A-8AE274174C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788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0AE2C39-120F-4E98-9A9A-B856097BB0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8772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A74859-DA3D-4EDF-823E-0BE1F79B675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8071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89A468E-4E41-4F5A-8F49-5E81E7A725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4783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A52251B-DAF9-4106-AE17-771D67B456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1628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387B65E-0C5A-44FC-A76C-6D03566F7F8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8442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F9EAC40-4541-4999-BAE4-2380C1FF4B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2224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4D035F3-93FB-4E61-AA8D-3DD8D70B0C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575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ACE28511-D637-41AB-809A-2D90D5E767E5}" type="slidenum">
              <a:rPr lang="en-US"/>
              <a:pPr>
                <a:defRPr/>
              </a:pPr>
              <a:t>‹#›</a:t>
            </a:fld>
            <a:endParaRPr lang="en-US"/>
          </a:p>
        </p:txBody>
      </p:sp>
    </p:spTree>
    <p:extLst>
      <p:ext uri="{BB962C8B-B14F-4D97-AF65-F5344CB8AC3E}">
        <p14:creationId xmlns:p14="http://schemas.microsoft.com/office/powerpoint/2010/main" val="917534021"/>
      </p:ext>
    </p:extLst>
  </p:cSld>
  <p:clrMapOvr>
    <a:masterClrMapping/>
  </p:clrMapOvr>
  <p:transition spd="slow">
    <p:wheel spokes="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3A4585E-1EF7-442A-B941-847F698990F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180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82AF6C4-115E-438A-9103-E7A1C3F691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4906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132495-64F4-42A4-A39E-E79F669492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7191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04A6FD1-3592-4C34-9AE5-30FE128F0E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9375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96DB8-8823-4C23-9D0A-8AE274174C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084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0AE2C39-120F-4E98-9A9A-B856097BB0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6609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A74859-DA3D-4EDF-823E-0BE1F79B675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05813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89A468E-4E41-4F5A-8F49-5E81E7A725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8491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A52251B-DAF9-4106-AE17-771D67B456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6516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387B65E-0C5A-44FC-A76C-6D03566F7F8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472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7F512472-7091-4730-859C-11FC9D6F0495}" type="slidenum">
              <a:rPr lang="en-US"/>
              <a:pPr>
                <a:defRPr/>
              </a:pPr>
              <a:t>‹#›</a:t>
            </a:fld>
            <a:endParaRPr lang="en-US"/>
          </a:p>
        </p:txBody>
      </p:sp>
    </p:spTree>
    <p:extLst>
      <p:ext uri="{BB962C8B-B14F-4D97-AF65-F5344CB8AC3E}">
        <p14:creationId xmlns:p14="http://schemas.microsoft.com/office/powerpoint/2010/main" val="674811089"/>
      </p:ext>
    </p:extLst>
  </p:cSld>
  <p:clrMapOvr>
    <a:masterClrMapping/>
  </p:clrMapOvr>
  <p:transition spd="slow">
    <p:wheel spokes="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F9EAC40-4541-4999-BAE4-2380C1FF4B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38939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4D035F3-93FB-4E61-AA8D-3DD8D70B0C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06297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3A4585E-1EF7-442A-B941-847F698990F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6947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82AF6C4-115E-438A-9103-E7A1C3F691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19145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132495-64F4-42A4-A39E-E79F669492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47607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04A6FD1-3592-4C34-9AE5-30FE128F0E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76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96DB8-8823-4C23-9D0A-8AE274174C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89165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0AE2C39-120F-4E98-9A9A-B856097BB0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50579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A74859-DA3D-4EDF-823E-0BE1F79B675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84107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89A468E-4E41-4F5A-8F49-5E81E7A725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4771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7"/>
          <p:cNvSpPr>
            <a:spLocks noGrp="1" noChangeArrowheads="1"/>
          </p:cNvSpPr>
          <p:nvPr>
            <p:ph type="dt" sz="half" idx="10"/>
          </p:nvPr>
        </p:nvSpPr>
        <p:spPr>
          <a:ln/>
        </p:spPr>
        <p:txBody>
          <a:bodyPr/>
          <a:lstStyle>
            <a:lvl1pPr>
              <a:defRPr/>
            </a:lvl1pPr>
          </a:lstStyle>
          <a:p>
            <a:pPr>
              <a:defRPr/>
            </a:pPr>
            <a:endParaRPr lang="en-US"/>
          </a:p>
        </p:txBody>
      </p:sp>
      <p:sp>
        <p:nvSpPr>
          <p:cNvPr id="8" name="Rectangle 48"/>
          <p:cNvSpPr>
            <a:spLocks noGrp="1" noChangeArrowheads="1"/>
          </p:cNvSpPr>
          <p:nvPr>
            <p:ph type="ftr" sz="quarter" idx="11"/>
          </p:nvPr>
        </p:nvSpPr>
        <p:spPr>
          <a:ln/>
        </p:spPr>
        <p:txBody>
          <a:bodyPr/>
          <a:lstStyle>
            <a:lvl1pPr>
              <a:defRPr/>
            </a:lvl1pPr>
          </a:lstStyle>
          <a:p>
            <a:pPr>
              <a:defRPr/>
            </a:pPr>
            <a:endParaRPr lang="en-US"/>
          </a:p>
        </p:txBody>
      </p:sp>
      <p:sp>
        <p:nvSpPr>
          <p:cNvPr id="9" name="Rectangle 49"/>
          <p:cNvSpPr>
            <a:spLocks noGrp="1" noChangeArrowheads="1"/>
          </p:cNvSpPr>
          <p:nvPr>
            <p:ph type="sldNum" sz="quarter" idx="12"/>
          </p:nvPr>
        </p:nvSpPr>
        <p:spPr>
          <a:ln/>
        </p:spPr>
        <p:txBody>
          <a:bodyPr/>
          <a:lstStyle>
            <a:lvl1pPr>
              <a:defRPr/>
            </a:lvl1pPr>
          </a:lstStyle>
          <a:p>
            <a:pPr>
              <a:defRPr/>
            </a:pPr>
            <a:fld id="{809BB645-9F1F-494E-A92E-68D24078A9B4}" type="slidenum">
              <a:rPr lang="en-US"/>
              <a:pPr>
                <a:defRPr/>
              </a:pPr>
              <a:t>‹#›</a:t>
            </a:fld>
            <a:endParaRPr lang="en-US"/>
          </a:p>
        </p:txBody>
      </p:sp>
    </p:spTree>
    <p:extLst>
      <p:ext uri="{BB962C8B-B14F-4D97-AF65-F5344CB8AC3E}">
        <p14:creationId xmlns:p14="http://schemas.microsoft.com/office/powerpoint/2010/main" val="3384999988"/>
      </p:ext>
    </p:extLst>
  </p:cSld>
  <p:clrMapOvr>
    <a:masterClrMapping/>
  </p:clrMapOvr>
  <p:transition spd="slow">
    <p:wheel spokes="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A52251B-DAF9-4106-AE17-771D67B456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08176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387B65E-0C5A-44FC-A76C-6D03566F7F8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99002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F9EAC40-4541-4999-BAE4-2380C1FF4B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4546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4D035F3-93FB-4E61-AA8D-3DD8D70B0C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32302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3A4585E-1EF7-442A-B941-847F698990F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12725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82AF6C4-115E-438A-9103-E7A1C3F691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1233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132495-64F4-42A4-A39E-E79F669492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62583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04A6FD1-3592-4C34-9AE5-30FE128F0E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68979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96DB8-8823-4C23-9D0A-8AE274174C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25947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0AE2C39-120F-4E98-9A9A-B856097BB0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019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
        <p:nvSpPr>
          <p:cNvPr id="5" name="Rectangle 49"/>
          <p:cNvSpPr>
            <a:spLocks noGrp="1" noChangeArrowheads="1"/>
          </p:cNvSpPr>
          <p:nvPr>
            <p:ph type="sldNum" sz="quarter" idx="12"/>
          </p:nvPr>
        </p:nvSpPr>
        <p:spPr>
          <a:ln/>
        </p:spPr>
        <p:txBody>
          <a:bodyPr/>
          <a:lstStyle>
            <a:lvl1pPr>
              <a:defRPr/>
            </a:lvl1pPr>
          </a:lstStyle>
          <a:p>
            <a:pPr>
              <a:defRPr/>
            </a:pPr>
            <a:fld id="{4BCCE0B2-40EA-4B93-AEC6-1D5323D5ECC8}" type="slidenum">
              <a:rPr lang="en-US"/>
              <a:pPr>
                <a:defRPr/>
              </a:pPr>
              <a:t>‹#›</a:t>
            </a:fld>
            <a:endParaRPr lang="en-US"/>
          </a:p>
        </p:txBody>
      </p:sp>
    </p:spTree>
    <p:extLst>
      <p:ext uri="{BB962C8B-B14F-4D97-AF65-F5344CB8AC3E}">
        <p14:creationId xmlns:p14="http://schemas.microsoft.com/office/powerpoint/2010/main" val="1096482622"/>
      </p:ext>
    </p:extLst>
  </p:cSld>
  <p:clrMapOvr>
    <a:masterClrMapping/>
  </p:clrMapOvr>
  <p:transition spd="slow">
    <p:wheel spokes="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A74859-DA3D-4EDF-823E-0BE1F79B675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86404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89A468E-4E41-4F5A-8F49-5E81E7A725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90807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A52251B-DAF9-4106-AE17-771D67B456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11368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387B65E-0C5A-44FC-A76C-6D03566F7F8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26829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F9EAC40-4541-4999-BAE4-2380C1FF4B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357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4D035F3-93FB-4E61-AA8D-3DD8D70B0C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64861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3A4585E-1EF7-442A-B941-847F698990F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99181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82AF6C4-115E-438A-9103-E7A1C3F691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52240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132495-64F4-42A4-A39E-E79F669492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0927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04A6FD1-3592-4C34-9AE5-30FE128F0E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9190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p>
        </p:txBody>
      </p:sp>
      <p:sp>
        <p:nvSpPr>
          <p:cNvPr id="3" name="Rectangle 48"/>
          <p:cNvSpPr>
            <a:spLocks noGrp="1" noChangeArrowheads="1"/>
          </p:cNvSpPr>
          <p:nvPr>
            <p:ph type="ftr" sz="quarter" idx="11"/>
          </p:nvPr>
        </p:nvSpPr>
        <p:spPr>
          <a:ln/>
        </p:spPr>
        <p:txBody>
          <a:bodyPr/>
          <a:lstStyle>
            <a:lvl1pPr>
              <a:defRPr/>
            </a:lvl1pPr>
          </a:lstStyle>
          <a:p>
            <a:pPr>
              <a:defRPr/>
            </a:pPr>
            <a:endParaRPr lang="en-US"/>
          </a:p>
        </p:txBody>
      </p:sp>
      <p:sp>
        <p:nvSpPr>
          <p:cNvPr id="4" name="Rectangle 49"/>
          <p:cNvSpPr>
            <a:spLocks noGrp="1" noChangeArrowheads="1"/>
          </p:cNvSpPr>
          <p:nvPr>
            <p:ph type="sldNum" sz="quarter" idx="12"/>
          </p:nvPr>
        </p:nvSpPr>
        <p:spPr>
          <a:ln/>
        </p:spPr>
        <p:txBody>
          <a:bodyPr/>
          <a:lstStyle>
            <a:lvl1pPr>
              <a:defRPr/>
            </a:lvl1pPr>
          </a:lstStyle>
          <a:p>
            <a:pPr>
              <a:defRPr/>
            </a:pPr>
            <a:fld id="{D76883F4-D8B1-49CF-9BAD-E55F57A521F7}" type="slidenum">
              <a:rPr lang="en-US"/>
              <a:pPr>
                <a:defRPr/>
              </a:pPr>
              <a:t>‹#›</a:t>
            </a:fld>
            <a:endParaRPr lang="en-US"/>
          </a:p>
        </p:txBody>
      </p:sp>
    </p:spTree>
    <p:extLst>
      <p:ext uri="{BB962C8B-B14F-4D97-AF65-F5344CB8AC3E}">
        <p14:creationId xmlns:p14="http://schemas.microsoft.com/office/powerpoint/2010/main" val="1513611035"/>
      </p:ext>
    </p:extLst>
  </p:cSld>
  <p:clrMapOvr>
    <a:masterClrMapping/>
  </p:clrMapOvr>
  <p:transition spd="slow">
    <p:wheel spokes="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96DB8-8823-4C23-9D0A-8AE274174C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17961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0AE2C39-120F-4E98-9A9A-B856097BB0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1122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A74859-DA3D-4EDF-823E-0BE1F79B675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01471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89A468E-4E41-4F5A-8F49-5E81E7A725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41962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A52251B-DAF9-4106-AE17-771D67B456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35417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387B65E-0C5A-44FC-A76C-6D03566F7F8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39843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F9EAC40-4541-4999-BAE4-2380C1FF4B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88238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4D035F3-93FB-4E61-AA8D-3DD8D70B0C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49940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3A4585E-1EF7-442A-B941-847F698990F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77007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82AF6C4-115E-438A-9103-E7A1C3F691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7280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F0BEA188-0F57-444F-A063-8FC029CBBBFD}" type="slidenum">
              <a:rPr lang="en-US"/>
              <a:pPr>
                <a:defRPr/>
              </a:pPr>
              <a:t>‹#›</a:t>
            </a:fld>
            <a:endParaRPr lang="en-US"/>
          </a:p>
        </p:txBody>
      </p:sp>
    </p:spTree>
    <p:extLst>
      <p:ext uri="{BB962C8B-B14F-4D97-AF65-F5344CB8AC3E}">
        <p14:creationId xmlns:p14="http://schemas.microsoft.com/office/powerpoint/2010/main" val="673036711"/>
      </p:ext>
    </p:extLst>
  </p:cSld>
  <p:clrMapOvr>
    <a:masterClrMapping/>
  </p:clrMapOvr>
  <p:transition spd="slow">
    <p:wheel spokes="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132495-64F4-42A4-A39E-E79F669492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65268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04A6FD1-3592-4C34-9AE5-30FE128F0E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582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96DB8-8823-4C23-9D0A-8AE274174C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57945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0AE2C39-120F-4E98-9A9A-B856097BB0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6767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EB41AD40-D062-4EC0-A915-E590F166CD0B}" type="slidenum">
              <a:rPr lang="en-US"/>
              <a:pPr>
                <a:defRPr/>
              </a:pPr>
              <a:t>‹#›</a:t>
            </a:fld>
            <a:endParaRPr lang="en-US"/>
          </a:p>
        </p:txBody>
      </p:sp>
    </p:spTree>
    <p:extLst>
      <p:ext uri="{BB962C8B-B14F-4D97-AF65-F5344CB8AC3E}">
        <p14:creationId xmlns:p14="http://schemas.microsoft.com/office/powerpoint/2010/main" val="2672820509"/>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7938" y="0"/>
            <a:ext cx="2833688" cy="6856413"/>
            <a:chOff x="-5" y="0"/>
            <a:chExt cx="1785" cy="4319"/>
          </a:xfrm>
        </p:grpSpPr>
        <p:sp>
          <p:nvSpPr>
            <p:cNvPr id="5128"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29" name="Group 4"/>
            <p:cNvGrpSpPr>
              <a:grpSpLocks/>
            </p:cNvGrpSpPr>
            <p:nvPr/>
          </p:nvGrpSpPr>
          <p:grpSpPr bwMode="auto">
            <a:xfrm rot="14964908" flipH="1">
              <a:off x="104" y="2441"/>
              <a:ext cx="452" cy="444"/>
              <a:chOff x="1727" y="866"/>
              <a:chExt cx="129" cy="157"/>
            </a:xfrm>
          </p:grpSpPr>
          <p:sp>
            <p:nvSpPr>
              <p:cNvPr id="5167" name="Freeform 5"/>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8" name="Freeform 6"/>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9" name="Freeform 7"/>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30"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31" name="Group 9"/>
            <p:cNvGrpSpPr>
              <a:grpSpLocks/>
            </p:cNvGrpSpPr>
            <p:nvPr/>
          </p:nvGrpSpPr>
          <p:grpSpPr bwMode="auto">
            <a:xfrm rot="416244">
              <a:off x="9" y="1746"/>
              <a:ext cx="1771" cy="1741"/>
              <a:chOff x="41" y="2787"/>
              <a:chExt cx="902" cy="833"/>
            </a:xfrm>
          </p:grpSpPr>
          <p:sp>
            <p:nvSpPr>
              <p:cNvPr id="5158" name="Freeform 10"/>
              <p:cNvSpPr>
                <a:spLocks/>
              </p:cNvSpPr>
              <p:nvPr userDrawn="1"/>
            </p:nvSpPr>
            <p:spPr bwMode="ltGray">
              <a:xfrm rot="373331" flipH="1">
                <a:off x="125" y="2787"/>
                <a:ext cx="313" cy="303"/>
              </a:xfrm>
              <a:custGeom>
                <a:avLst/>
                <a:gdLst>
                  <a:gd name="T0" fmla="*/ 137 w 217"/>
                  <a:gd name="T1" fmla="*/ 631 h 210"/>
                  <a:gd name="T2" fmla="*/ 110 w 217"/>
                  <a:gd name="T3" fmla="*/ 596 h 210"/>
                  <a:gd name="T4" fmla="*/ 79 w 217"/>
                  <a:gd name="T5" fmla="*/ 544 h 210"/>
                  <a:gd name="T6" fmla="*/ 46 w 217"/>
                  <a:gd name="T7" fmla="*/ 476 h 210"/>
                  <a:gd name="T8" fmla="*/ 14 w 217"/>
                  <a:gd name="T9" fmla="*/ 405 h 210"/>
                  <a:gd name="T10" fmla="*/ 0 w 217"/>
                  <a:gd name="T11" fmla="*/ 328 h 210"/>
                  <a:gd name="T12" fmla="*/ 1 w 217"/>
                  <a:gd name="T13" fmla="*/ 245 h 210"/>
                  <a:gd name="T14" fmla="*/ 27 w 217"/>
                  <a:gd name="T15" fmla="*/ 170 h 210"/>
                  <a:gd name="T16" fmla="*/ 81 w 217"/>
                  <a:gd name="T17" fmla="*/ 107 h 210"/>
                  <a:gd name="T18" fmla="*/ 136 w 217"/>
                  <a:gd name="T19" fmla="*/ 66 h 210"/>
                  <a:gd name="T20" fmla="*/ 180 w 217"/>
                  <a:gd name="T21" fmla="*/ 36 h 210"/>
                  <a:gd name="T22" fmla="*/ 216 w 217"/>
                  <a:gd name="T23" fmla="*/ 20 h 210"/>
                  <a:gd name="T24" fmla="*/ 244 w 217"/>
                  <a:gd name="T25" fmla="*/ 14 h 210"/>
                  <a:gd name="T26" fmla="*/ 264 w 217"/>
                  <a:gd name="T27" fmla="*/ 14 h 210"/>
                  <a:gd name="T28" fmla="*/ 312 w 217"/>
                  <a:gd name="T29" fmla="*/ 0 h 210"/>
                  <a:gd name="T30" fmla="*/ 443 w 217"/>
                  <a:gd name="T31" fmla="*/ 25 h 210"/>
                  <a:gd name="T32" fmla="*/ 480 w 217"/>
                  <a:gd name="T33" fmla="*/ 36 h 210"/>
                  <a:gd name="T34" fmla="*/ 516 w 217"/>
                  <a:gd name="T35" fmla="*/ 46 h 210"/>
                  <a:gd name="T36" fmla="*/ 547 w 217"/>
                  <a:gd name="T37" fmla="*/ 56 h 210"/>
                  <a:gd name="T38" fmla="*/ 570 w 217"/>
                  <a:gd name="T39" fmla="*/ 69 h 210"/>
                  <a:gd name="T40" fmla="*/ 596 w 217"/>
                  <a:gd name="T41" fmla="*/ 81 h 210"/>
                  <a:gd name="T42" fmla="*/ 616 w 217"/>
                  <a:gd name="T43" fmla="*/ 95 h 210"/>
                  <a:gd name="T44" fmla="*/ 632 w 217"/>
                  <a:gd name="T45" fmla="*/ 114 h 210"/>
                  <a:gd name="T46" fmla="*/ 651 w 217"/>
                  <a:gd name="T47" fmla="*/ 136 h 210"/>
                  <a:gd name="T48" fmla="*/ 616 w 217"/>
                  <a:gd name="T49" fmla="*/ 121 h 210"/>
                  <a:gd name="T50" fmla="*/ 583 w 217"/>
                  <a:gd name="T51" fmla="*/ 108 h 210"/>
                  <a:gd name="T52" fmla="*/ 550 w 217"/>
                  <a:gd name="T53" fmla="*/ 100 h 210"/>
                  <a:gd name="T54" fmla="*/ 516 w 217"/>
                  <a:gd name="T55" fmla="*/ 89 h 210"/>
                  <a:gd name="T56" fmla="*/ 489 w 217"/>
                  <a:gd name="T57" fmla="*/ 81 h 210"/>
                  <a:gd name="T58" fmla="*/ 460 w 217"/>
                  <a:gd name="T59" fmla="*/ 79 h 210"/>
                  <a:gd name="T60" fmla="*/ 428 w 217"/>
                  <a:gd name="T61" fmla="*/ 74 h 210"/>
                  <a:gd name="T62" fmla="*/ 401 w 217"/>
                  <a:gd name="T63" fmla="*/ 74 h 210"/>
                  <a:gd name="T64" fmla="*/ 375 w 217"/>
                  <a:gd name="T65" fmla="*/ 74 h 210"/>
                  <a:gd name="T66" fmla="*/ 348 w 217"/>
                  <a:gd name="T67" fmla="*/ 75 h 210"/>
                  <a:gd name="T68" fmla="*/ 320 w 217"/>
                  <a:gd name="T69" fmla="*/ 81 h 210"/>
                  <a:gd name="T70" fmla="*/ 297 w 217"/>
                  <a:gd name="T71" fmla="*/ 88 h 210"/>
                  <a:gd name="T72" fmla="*/ 273 w 217"/>
                  <a:gd name="T73" fmla="*/ 100 h 210"/>
                  <a:gd name="T74" fmla="*/ 245 w 217"/>
                  <a:gd name="T75" fmla="*/ 108 h 210"/>
                  <a:gd name="T76" fmla="*/ 222 w 217"/>
                  <a:gd name="T77" fmla="*/ 123 h 210"/>
                  <a:gd name="T78" fmla="*/ 198 w 217"/>
                  <a:gd name="T79" fmla="*/ 137 h 210"/>
                  <a:gd name="T80" fmla="*/ 156 w 217"/>
                  <a:gd name="T81" fmla="*/ 183 h 210"/>
                  <a:gd name="T82" fmla="*/ 127 w 217"/>
                  <a:gd name="T83" fmla="*/ 240 h 210"/>
                  <a:gd name="T84" fmla="*/ 110 w 217"/>
                  <a:gd name="T85" fmla="*/ 310 h 210"/>
                  <a:gd name="T86" fmla="*/ 104 w 217"/>
                  <a:gd name="T87" fmla="*/ 379 h 210"/>
                  <a:gd name="T88" fmla="*/ 104 w 217"/>
                  <a:gd name="T89" fmla="*/ 455 h 210"/>
                  <a:gd name="T90" fmla="*/ 114 w 217"/>
                  <a:gd name="T91" fmla="*/ 522 h 210"/>
                  <a:gd name="T92" fmla="*/ 123 w 217"/>
                  <a:gd name="T93" fmla="*/ 583 h 210"/>
                  <a:gd name="T94" fmla="*/ 137 w 217"/>
                  <a:gd name="T95" fmla="*/ 631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9" name="Freeform 11"/>
              <p:cNvSpPr>
                <a:spLocks/>
              </p:cNvSpPr>
              <p:nvPr userDrawn="1"/>
            </p:nvSpPr>
            <p:spPr bwMode="ltGray">
              <a:xfrm rot="373331" flipH="1">
                <a:off x="41" y="2843"/>
                <a:ext cx="262" cy="308"/>
              </a:xfrm>
              <a:custGeom>
                <a:avLst/>
                <a:gdLst>
                  <a:gd name="T0" fmla="*/ 325 w 182"/>
                  <a:gd name="T1" fmla="*/ 0 h 213"/>
                  <a:gd name="T2" fmla="*/ 334 w 182"/>
                  <a:gd name="T3" fmla="*/ 6 h 213"/>
                  <a:gd name="T4" fmla="*/ 353 w 182"/>
                  <a:gd name="T5" fmla="*/ 25 h 213"/>
                  <a:gd name="T6" fmla="*/ 379 w 182"/>
                  <a:gd name="T7" fmla="*/ 55 h 213"/>
                  <a:gd name="T8" fmla="*/ 409 w 182"/>
                  <a:gd name="T9" fmla="*/ 100 h 213"/>
                  <a:gd name="T10" fmla="*/ 433 w 182"/>
                  <a:gd name="T11" fmla="*/ 156 h 213"/>
                  <a:gd name="T12" fmla="*/ 448 w 182"/>
                  <a:gd name="T13" fmla="*/ 230 h 213"/>
                  <a:gd name="T14" fmla="*/ 448 w 182"/>
                  <a:gd name="T15" fmla="*/ 318 h 213"/>
                  <a:gd name="T16" fmla="*/ 429 w 182"/>
                  <a:gd name="T17" fmla="*/ 421 h 213"/>
                  <a:gd name="T18" fmla="*/ 419 w 182"/>
                  <a:gd name="T19" fmla="*/ 450 h 213"/>
                  <a:gd name="T20" fmla="*/ 406 w 182"/>
                  <a:gd name="T21" fmla="*/ 474 h 213"/>
                  <a:gd name="T22" fmla="*/ 392 w 182"/>
                  <a:gd name="T23" fmla="*/ 500 h 213"/>
                  <a:gd name="T24" fmla="*/ 373 w 182"/>
                  <a:gd name="T25" fmla="*/ 523 h 213"/>
                  <a:gd name="T26" fmla="*/ 348 w 182"/>
                  <a:gd name="T27" fmla="*/ 544 h 213"/>
                  <a:gd name="T28" fmla="*/ 327 w 182"/>
                  <a:gd name="T29" fmla="*/ 561 h 213"/>
                  <a:gd name="T30" fmla="*/ 305 w 182"/>
                  <a:gd name="T31" fmla="*/ 577 h 213"/>
                  <a:gd name="T32" fmla="*/ 274 w 182"/>
                  <a:gd name="T33" fmla="*/ 590 h 213"/>
                  <a:gd name="T34" fmla="*/ 245 w 182"/>
                  <a:gd name="T35" fmla="*/ 596 h 213"/>
                  <a:gd name="T36" fmla="*/ 216 w 182"/>
                  <a:gd name="T37" fmla="*/ 604 h 213"/>
                  <a:gd name="T38" fmla="*/ 183 w 182"/>
                  <a:gd name="T39" fmla="*/ 609 h 213"/>
                  <a:gd name="T40" fmla="*/ 147 w 182"/>
                  <a:gd name="T41" fmla="*/ 609 h 213"/>
                  <a:gd name="T42" fmla="*/ 109 w 182"/>
                  <a:gd name="T43" fmla="*/ 604 h 213"/>
                  <a:gd name="T44" fmla="*/ 75 w 182"/>
                  <a:gd name="T45" fmla="*/ 596 h 213"/>
                  <a:gd name="T46" fmla="*/ 35 w 182"/>
                  <a:gd name="T47" fmla="*/ 583 h 213"/>
                  <a:gd name="T48" fmla="*/ 0 w 182"/>
                  <a:gd name="T49" fmla="*/ 568 h 213"/>
                  <a:gd name="T50" fmla="*/ 33 w 182"/>
                  <a:gd name="T51" fmla="*/ 590 h 213"/>
                  <a:gd name="T52" fmla="*/ 66 w 182"/>
                  <a:gd name="T53" fmla="*/ 604 h 213"/>
                  <a:gd name="T54" fmla="*/ 99 w 182"/>
                  <a:gd name="T55" fmla="*/ 619 h 213"/>
                  <a:gd name="T56" fmla="*/ 128 w 182"/>
                  <a:gd name="T57" fmla="*/ 629 h 213"/>
                  <a:gd name="T58" fmla="*/ 157 w 182"/>
                  <a:gd name="T59" fmla="*/ 638 h 213"/>
                  <a:gd name="T60" fmla="*/ 189 w 182"/>
                  <a:gd name="T61" fmla="*/ 642 h 213"/>
                  <a:gd name="T62" fmla="*/ 217 w 182"/>
                  <a:gd name="T63" fmla="*/ 643 h 213"/>
                  <a:gd name="T64" fmla="*/ 246 w 182"/>
                  <a:gd name="T65" fmla="*/ 643 h 213"/>
                  <a:gd name="T66" fmla="*/ 272 w 182"/>
                  <a:gd name="T67" fmla="*/ 642 h 213"/>
                  <a:gd name="T68" fmla="*/ 298 w 182"/>
                  <a:gd name="T69" fmla="*/ 636 h 213"/>
                  <a:gd name="T70" fmla="*/ 321 w 182"/>
                  <a:gd name="T71" fmla="*/ 629 h 213"/>
                  <a:gd name="T72" fmla="*/ 345 w 182"/>
                  <a:gd name="T73" fmla="*/ 623 h 213"/>
                  <a:gd name="T74" fmla="*/ 367 w 182"/>
                  <a:gd name="T75" fmla="*/ 615 h 213"/>
                  <a:gd name="T76" fmla="*/ 387 w 182"/>
                  <a:gd name="T77" fmla="*/ 602 h 213"/>
                  <a:gd name="T78" fmla="*/ 406 w 182"/>
                  <a:gd name="T79" fmla="*/ 590 h 213"/>
                  <a:gd name="T80" fmla="*/ 423 w 182"/>
                  <a:gd name="T81" fmla="*/ 577 h 213"/>
                  <a:gd name="T82" fmla="*/ 471 w 182"/>
                  <a:gd name="T83" fmla="*/ 531 h 213"/>
                  <a:gd name="T84" fmla="*/ 504 w 182"/>
                  <a:gd name="T85" fmla="*/ 487 h 213"/>
                  <a:gd name="T86" fmla="*/ 524 w 182"/>
                  <a:gd name="T87" fmla="*/ 435 h 213"/>
                  <a:gd name="T88" fmla="*/ 534 w 182"/>
                  <a:gd name="T89" fmla="*/ 388 h 213"/>
                  <a:gd name="T90" fmla="*/ 541 w 182"/>
                  <a:gd name="T91" fmla="*/ 337 h 213"/>
                  <a:gd name="T92" fmla="*/ 541 w 182"/>
                  <a:gd name="T93" fmla="*/ 286 h 213"/>
                  <a:gd name="T94" fmla="*/ 543 w 182"/>
                  <a:gd name="T95" fmla="*/ 239 h 213"/>
                  <a:gd name="T96" fmla="*/ 515 w 182"/>
                  <a:gd name="T97" fmla="*/ 140 h 213"/>
                  <a:gd name="T98" fmla="*/ 466 w 182"/>
                  <a:gd name="T99" fmla="*/ 62 h 213"/>
                  <a:gd name="T100" fmla="*/ 449 w 182"/>
                  <a:gd name="T101" fmla="*/ 55 h 213"/>
                  <a:gd name="T102" fmla="*/ 439 w 182"/>
                  <a:gd name="T103" fmla="*/ 46 h 213"/>
                  <a:gd name="T104" fmla="*/ 423 w 182"/>
                  <a:gd name="T105" fmla="*/ 39 h 213"/>
                  <a:gd name="T106" fmla="*/ 412 w 182"/>
                  <a:gd name="T107" fmla="*/ 33 h 213"/>
                  <a:gd name="T108" fmla="*/ 394 w 182"/>
                  <a:gd name="T109" fmla="*/ 27 h 213"/>
                  <a:gd name="T110" fmla="*/ 376 w 182"/>
                  <a:gd name="T111" fmla="*/ 19 h 213"/>
                  <a:gd name="T112" fmla="*/ 354 w 182"/>
                  <a:gd name="T113" fmla="*/ 9 h 213"/>
                  <a:gd name="T114" fmla="*/ 325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0" name="Freeform 12"/>
              <p:cNvSpPr>
                <a:spLocks/>
              </p:cNvSpPr>
              <p:nvPr userDrawn="1"/>
            </p:nvSpPr>
            <p:spPr bwMode="ltGray">
              <a:xfrm rot="373331" flipH="1">
                <a:off x="121" y="2907"/>
                <a:ext cx="93" cy="156"/>
              </a:xfrm>
              <a:custGeom>
                <a:avLst/>
                <a:gdLst>
                  <a:gd name="T0" fmla="*/ 36 w 128"/>
                  <a:gd name="T1" fmla="*/ 0 h 217"/>
                  <a:gd name="T2" fmla="*/ 40 w 128"/>
                  <a:gd name="T3" fmla="*/ 3 h 217"/>
                  <a:gd name="T4" fmla="*/ 44 w 128"/>
                  <a:gd name="T5" fmla="*/ 10 h 217"/>
                  <a:gd name="T6" fmla="*/ 47 w 128"/>
                  <a:gd name="T7" fmla="*/ 19 h 217"/>
                  <a:gd name="T8" fmla="*/ 49 w 128"/>
                  <a:gd name="T9" fmla="*/ 29 h 217"/>
                  <a:gd name="T10" fmla="*/ 49 w 128"/>
                  <a:gd name="T11" fmla="*/ 42 h 217"/>
                  <a:gd name="T12" fmla="*/ 44 w 128"/>
                  <a:gd name="T13" fmla="*/ 54 h 217"/>
                  <a:gd name="T14" fmla="*/ 36 w 128"/>
                  <a:gd name="T15" fmla="*/ 67 h 217"/>
                  <a:gd name="T16" fmla="*/ 23 w 128"/>
                  <a:gd name="T17" fmla="*/ 81 h 217"/>
                  <a:gd name="T18" fmla="*/ 19 w 128"/>
                  <a:gd name="T19" fmla="*/ 79 h 217"/>
                  <a:gd name="T20" fmla="*/ 15 w 128"/>
                  <a:gd name="T21" fmla="*/ 78 h 217"/>
                  <a:gd name="T22" fmla="*/ 10 w 128"/>
                  <a:gd name="T23" fmla="*/ 76 h 217"/>
                  <a:gd name="T24" fmla="*/ 7 w 128"/>
                  <a:gd name="T25" fmla="*/ 75 h 217"/>
                  <a:gd name="T26" fmla="*/ 3 w 128"/>
                  <a:gd name="T27" fmla="*/ 73 h 217"/>
                  <a:gd name="T28" fmla="*/ 1 w 128"/>
                  <a:gd name="T29" fmla="*/ 70 h 217"/>
                  <a:gd name="T30" fmla="*/ 0 w 128"/>
                  <a:gd name="T31" fmla="*/ 68 h 217"/>
                  <a:gd name="T32" fmla="*/ 1 w 128"/>
                  <a:gd name="T33" fmla="*/ 66 h 217"/>
                  <a:gd name="T34" fmla="*/ 5 w 128"/>
                  <a:gd name="T35" fmla="*/ 63 h 217"/>
                  <a:gd name="T36" fmla="*/ 11 w 128"/>
                  <a:gd name="T37" fmla="*/ 60 h 217"/>
                  <a:gd name="T38" fmla="*/ 17 w 128"/>
                  <a:gd name="T39" fmla="*/ 56 h 217"/>
                  <a:gd name="T40" fmla="*/ 24 w 128"/>
                  <a:gd name="T41" fmla="*/ 50 h 217"/>
                  <a:gd name="T42" fmla="*/ 30 w 128"/>
                  <a:gd name="T43" fmla="*/ 42 h 217"/>
                  <a:gd name="T44" fmla="*/ 35 w 128"/>
                  <a:gd name="T45" fmla="*/ 31 h 217"/>
                  <a:gd name="T46" fmla="*/ 37 w 128"/>
                  <a:gd name="T47" fmla="*/ 17 h 217"/>
                  <a:gd name="T48" fmla="*/ 36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1" name="Freeform 13"/>
              <p:cNvSpPr>
                <a:spLocks/>
              </p:cNvSpPr>
              <p:nvPr userDrawn="1"/>
            </p:nvSpPr>
            <p:spPr bwMode="ltGray">
              <a:xfrm rot="373331" flipH="1">
                <a:off x="313" y="3110"/>
                <a:ext cx="85" cy="93"/>
              </a:xfrm>
              <a:custGeom>
                <a:avLst/>
                <a:gdLst>
                  <a:gd name="T0" fmla="*/ 28 w 117"/>
                  <a:gd name="T1" fmla="*/ 0 h 132"/>
                  <a:gd name="T2" fmla="*/ 0 w 117"/>
                  <a:gd name="T3" fmla="*/ 9 h 132"/>
                  <a:gd name="T4" fmla="*/ 1 w 117"/>
                  <a:gd name="T5" fmla="*/ 9 h 132"/>
                  <a:gd name="T6" fmla="*/ 5 w 117"/>
                  <a:gd name="T7" fmla="*/ 10 h 132"/>
                  <a:gd name="T8" fmla="*/ 11 w 117"/>
                  <a:gd name="T9" fmla="*/ 13 h 132"/>
                  <a:gd name="T10" fmla="*/ 17 w 117"/>
                  <a:gd name="T11" fmla="*/ 16 h 132"/>
                  <a:gd name="T12" fmla="*/ 25 w 117"/>
                  <a:gd name="T13" fmla="*/ 22 h 132"/>
                  <a:gd name="T14" fmla="*/ 32 w 117"/>
                  <a:gd name="T15" fmla="*/ 27 h 132"/>
                  <a:gd name="T16" fmla="*/ 39 w 117"/>
                  <a:gd name="T17" fmla="*/ 36 h 132"/>
                  <a:gd name="T18" fmla="*/ 44 w 117"/>
                  <a:gd name="T19" fmla="*/ 47 h 132"/>
                  <a:gd name="T20" fmla="*/ 45 w 117"/>
                  <a:gd name="T21" fmla="*/ 42 h 132"/>
                  <a:gd name="T22" fmla="*/ 44 w 117"/>
                  <a:gd name="T23" fmla="*/ 37 h 132"/>
                  <a:gd name="T24" fmla="*/ 41 w 117"/>
                  <a:gd name="T25" fmla="*/ 31 h 132"/>
                  <a:gd name="T26" fmla="*/ 38 w 117"/>
                  <a:gd name="T27" fmla="*/ 26 h 132"/>
                  <a:gd name="T28" fmla="*/ 34 w 117"/>
                  <a:gd name="T29" fmla="*/ 20 h 132"/>
                  <a:gd name="T30" fmla="*/ 30 w 117"/>
                  <a:gd name="T31" fmla="*/ 16 h 132"/>
                  <a:gd name="T32" fmla="*/ 26 w 117"/>
                  <a:gd name="T33" fmla="*/ 13 h 132"/>
                  <a:gd name="T34" fmla="*/ 23 w 117"/>
                  <a:gd name="T35" fmla="*/ 11 h 132"/>
                  <a:gd name="T36" fmla="*/ 26 w 117"/>
                  <a:gd name="T37" fmla="*/ 10 h 132"/>
                  <a:gd name="T38" fmla="*/ 30 w 117"/>
                  <a:gd name="T39" fmla="*/ 10 h 132"/>
                  <a:gd name="T40" fmla="*/ 34 w 117"/>
                  <a:gd name="T41" fmla="*/ 9 h 132"/>
                  <a:gd name="T42" fmla="*/ 38 w 117"/>
                  <a:gd name="T43" fmla="*/ 9 h 132"/>
                  <a:gd name="T44" fmla="*/ 40 w 117"/>
                  <a:gd name="T45" fmla="*/ 8 h 132"/>
                  <a:gd name="T46" fmla="*/ 41 w 117"/>
                  <a:gd name="T47" fmla="*/ 8 h 132"/>
                  <a:gd name="T48" fmla="*/ 44 w 117"/>
                  <a:gd name="T49" fmla="*/ 8 h 132"/>
                  <a:gd name="T50" fmla="*/ 44 w 117"/>
                  <a:gd name="T51" fmla="*/ 8 h 132"/>
                  <a:gd name="T52" fmla="*/ 28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2" name="Freeform 14"/>
              <p:cNvSpPr>
                <a:spLocks/>
              </p:cNvSpPr>
              <p:nvPr userDrawn="1"/>
            </p:nvSpPr>
            <p:spPr bwMode="ltGray">
              <a:xfrm rot="373331" flipH="1">
                <a:off x="289" y="3135"/>
                <a:ext cx="21" cy="55"/>
              </a:xfrm>
              <a:custGeom>
                <a:avLst/>
                <a:gdLst>
                  <a:gd name="T0" fmla="*/ 11 w 29"/>
                  <a:gd name="T1" fmla="*/ 0 h 77"/>
                  <a:gd name="T2" fmla="*/ 9 w 29"/>
                  <a:gd name="T3" fmla="*/ 0 h 77"/>
                  <a:gd name="T4" fmla="*/ 7 w 29"/>
                  <a:gd name="T5" fmla="*/ 1 h 77"/>
                  <a:gd name="T6" fmla="*/ 4 w 29"/>
                  <a:gd name="T7" fmla="*/ 3 h 77"/>
                  <a:gd name="T8" fmla="*/ 1 w 29"/>
                  <a:gd name="T9" fmla="*/ 7 h 77"/>
                  <a:gd name="T10" fmla="*/ 1 w 29"/>
                  <a:gd name="T11" fmla="*/ 11 h 77"/>
                  <a:gd name="T12" fmla="*/ 0 w 29"/>
                  <a:gd name="T13" fmla="*/ 16 h 77"/>
                  <a:gd name="T14" fmla="*/ 1 w 29"/>
                  <a:gd name="T15" fmla="*/ 22 h 77"/>
                  <a:gd name="T16" fmla="*/ 4 w 29"/>
                  <a:gd name="T17" fmla="*/ 28 h 77"/>
                  <a:gd name="T18" fmla="*/ 6 w 29"/>
                  <a:gd name="T19" fmla="*/ 19 h 77"/>
                  <a:gd name="T20" fmla="*/ 7 w 29"/>
                  <a:gd name="T21" fmla="*/ 14 h 77"/>
                  <a:gd name="T22" fmla="*/ 9 w 29"/>
                  <a:gd name="T23" fmla="*/ 8 h 77"/>
                  <a:gd name="T24" fmla="*/ 1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63" name="Group 15"/>
              <p:cNvGrpSpPr>
                <a:grpSpLocks/>
              </p:cNvGrpSpPr>
              <p:nvPr userDrawn="1"/>
            </p:nvGrpSpPr>
            <p:grpSpPr bwMode="auto">
              <a:xfrm rot="10886446" flipH="1">
                <a:off x="335" y="3251"/>
                <a:ext cx="608" cy="369"/>
                <a:chOff x="-366" y="1704"/>
                <a:chExt cx="608" cy="369"/>
              </a:xfrm>
            </p:grpSpPr>
            <p:sp>
              <p:nvSpPr>
                <p:cNvPr id="5164" name="Freeform 16"/>
                <p:cNvSpPr>
                  <a:spLocks/>
                </p:cNvSpPr>
                <p:nvPr userDrawn="1"/>
              </p:nvSpPr>
              <p:spPr bwMode="ltGray">
                <a:xfrm rot="4200091">
                  <a:off x="-243" y="1807"/>
                  <a:ext cx="143" cy="390"/>
                </a:xfrm>
                <a:custGeom>
                  <a:avLst/>
                  <a:gdLst>
                    <a:gd name="T0" fmla="*/ 4 w 207"/>
                    <a:gd name="T1" fmla="*/ 15 h 564"/>
                    <a:gd name="T2" fmla="*/ 2 w 207"/>
                    <a:gd name="T3" fmla="*/ 24 h 564"/>
                    <a:gd name="T4" fmla="*/ 1 w 207"/>
                    <a:gd name="T5" fmla="*/ 33 h 564"/>
                    <a:gd name="T6" fmla="*/ 0 w 207"/>
                    <a:gd name="T7" fmla="*/ 41 h 564"/>
                    <a:gd name="T8" fmla="*/ 0 w 207"/>
                    <a:gd name="T9" fmla="*/ 50 h 564"/>
                    <a:gd name="T10" fmla="*/ 1 w 207"/>
                    <a:gd name="T11" fmla="*/ 59 h 564"/>
                    <a:gd name="T12" fmla="*/ 2 w 207"/>
                    <a:gd name="T13" fmla="*/ 70 h 564"/>
                    <a:gd name="T14" fmla="*/ 6 w 207"/>
                    <a:gd name="T15" fmla="*/ 82 h 564"/>
                    <a:gd name="T16" fmla="*/ 10 w 207"/>
                    <a:gd name="T17" fmla="*/ 95 h 564"/>
                    <a:gd name="T18" fmla="*/ 15 w 207"/>
                    <a:gd name="T19" fmla="*/ 108 h 564"/>
                    <a:gd name="T20" fmla="*/ 20 w 207"/>
                    <a:gd name="T21" fmla="*/ 120 h 564"/>
                    <a:gd name="T22" fmla="*/ 27 w 207"/>
                    <a:gd name="T23" fmla="*/ 134 h 564"/>
                    <a:gd name="T24" fmla="*/ 35 w 207"/>
                    <a:gd name="T25" fmla="*/ 147 h 564"/>
                    <a:gd name="T26" fmla="*/ 44 w 207"/>
                    <a:gd name="T27" fmla="*/ 160 h 564"/>
                    <a:gd name="T28" fmla="*/ 52 w 207"/>
                    <a:gd name="T29" fmla="*/ 171 h 564"/>
                    <a:gd name="T30" fmla="*/ 60 w 207"/>
                    <a:gd name="T31" fmla="*/ 180 h 564"/>
                    <a:gd name="T32" fmla="*/ 68 w 207"/>
                    <a:gd name="T33" fmla="*/ 187 h 564"/>
                    <a:gd name="T34" fmla="*/ 53 w 207"/>
                    <a:gd name="T35" fmla="*/ 165 h 564"/>
                    <a:gd name="T36" fmla="*/ 42 w 207"/>
                    <a:gd name="T37" fmla="*/ 148 h 564"/>
                    <a:gd name="T38" fmla="*/ 34 w 207"/>
                    <a:gd name="T39" fmla="*/ 134 h 564"/>
                    <a:gd name="T40" fmla="*/ 28 w 207"/>
                    <a:gd name="T41" fmla="*/ 122 h 564"/>
                    <a:gd name="T42" fmla="*/ 25 w 207"/>
                    <a:gd name="T43" fmla="*/ 111 h 564"/>
                    <a:gd name="T44" fmla="*/ 22 w 207"/>
                    <a:gd name="T45" fmla="*/ 102 h 564"/>
                    <a:gd name="T46" fmla="*/ 21 w 207"/>
                    <a:gd name="T47" fmla="*/ 94 h 564"/>
                    <a:gd name="T48" fmla="*/ 19 w 207"/>
                    <a:gd name="T49" fmla="*/ 86 h 564"/>
                    <a:gd name="T50" fmla="*/ 15 w 207"/>
                    <a:gd name="T51" fmla="*/ 68 h 564"/>
                    <a:gd name="T52" fmla="*/ 13 w 207"/>
                    <a:gd name="T53" fmla="*/ 46 h 564"/>
                    <a:gd name="T54" fmla="*/ 15 w 207"/>
                    <a:gd name="T55" fmla="*/ 23 h 564"/>
                    <a:gd name="T56" fmla="*/ 17 w 207"/>
                    <a:gd name="T57" fmla="*/ 0 h 564"/>
                    <a:gd name="T58" fmla="*/ 4 w 207"/>
                    <a:gd name="T59" fmla="*/ 15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5" name="Freeform 17"/>
                <p:cNvSpPr>
                  <a:spLocks/>
                </p:cNvSpPr>
                <p:nvPr userDrawn="1"/>
              </p:nvSpPr>
              <p:spPr bwMode="ltGray">
                <a:xfrm rot="4200091">
                  <a:off x="124" y="1761"/>
                  <a:ext cx="33" cy="160"/>
                </a:xfrm>
                <a:custGeom>
                  <a:avLst/>
                  <a:gdLst>
                    <a:gd name="T0" fmla="*/ 0 w 47"/>
                    <a:gd name="T1" fmla="*/ 6 h 232"/>
                    <a:gd name="T2" fmla="*/ 5 w 47"/>
                    <a:gd name="T3" fmla="*/ 18 h 232"/>
                    <a:gd name="T4" fmla="*/ 8 w 47"/>
                    <a:gd name="T5" fmla="*/ 33 h 232"/>
                    <a:gd name="T6" fmla="*/ 8 w 47"/>
                    <a:gd name="T7" fmla="*/ 52 h 232"/>
                    <a:gd name="T8" fmla="*/ 6 w 47"/>
                    <a:gd name="T9" fmla="*/ 76 h 232"/>
                    <a:gd name="T10" fmla="*/ 15 w 47"/>
                    <a:gd name="T11" fmla="*/ 71 h 232"/>
                    <a:gd name="T12" fmla="*/ 16 w 47"/>
                    <a:gd name="T13" fmla="*/ 59 h 232"/>
                    <a:gd name="T14" fmla="*/ 16 w 47"/>
                    <a:gd name="T15" fmla="*/ 46 h 232"/>
                    <a:gd name="T16" fmla="*/ 15 w 47"/>
                    <a:gd name="T17" fmla="*/ 34 h 232"/>
                    <a:gd name="T18" fmla="*/ 14 w 47"/>
                    <a:gd name="T19" fmla="*/ 23 h 232"/>
                    <a:gd name="T20" fmla="*/ 13 w 47"/>
                    <a:gd name="T21" fmla="*/ 17 h 232"/>
                    <a:gd name="T22" fmla="*/ 10 w 47"/>
                    <a:gd name="T23" fmla="*/ 11 h 232"/>
                    <a:gd name="T24" fmla="*/ 8 w 47"/>
                    <a:gd name="T25" fmla="*/ 6 h 232"/>
                    <a:gd name="T26" fmla="*/ 4 w 47"/>
                    <a:gd name="T27" fmla="*/ 0 h 232"/>
                    <a:gd name="T28" fmla="*/ 0 w 47"/>
                    <a:gd name="T29" fmla="*/ 6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6" name="Freeform 18"/>
                <p:cNvSpPr>
                  <a:spLocks/>
                </p:cNvSpPr>
                <p:nvPr userDrawn="1"/>
              </p:nvSpPr>
              <p:spPr bwMode="ltGray">
                <a:xfrm rot="4200091">
                  <a:off x="199" y="1720"/>
                  <a:ext cx="60" cy="27"/>
                </a:xfrm>
                <a:custGeom>
                  <a:avLst/>
                  <a:gdLst>
                    <a:gd name="T0" fmla="*/ 28 w 87"/>
                    <a:gd name="T1" fmla="*/ 7 h 40"/>
                    <a:gd name="T2" fmla="*/ 26 w 87"/>
                    <a:gd name="T3" fmla="*/ 5 h 40"/>
                    <a:gd name="T4" fmla="*/ 22 w 87"/>
                    <a:gd name="T5" fmla="*/ 3 h 40"/>
                    <a:gd name="T6" fmla="*/ 19 w 87"/>
                    <a:gd name="T7" fmla="*/ 2 h 40"/>
                    <a:gd name="T8" fmla="*/ 15 w 87"/>
                    <a:gd name="T9" fmla="*/ 1 h 40"/>
                    <a:gd name="T10" fmla="*/ 12 w 87"/>
                    <a:gd name="T11" fmla="*/ 1 h 40"/>
                    <a:gd name="T12" fmla="*/ 8 w 87"/>
                    <a:gd name="T13" fmla="*/ 1 h 40"/>
                    <a:gd name="T14" fmla="*/ 4 w 87"/>
                    <a:gd name="T15" fmla="*/ 0 h 40"/>
                    <a:gd name="T16" fmla="*/ 0 w 87"/>
                    <a:gd name="T17" fmla="*/ 1 h 40"/>
                    <a:gd name="T18" fmla="*/ 2 w 87"/>
                    <a:gd name="T19" fmla="*/ 2 h 40"/>
                    <a:gd name="T20" fmla="*/ 5 w 87"/>
                    <a:gd name="T21" fmla="*/ 3 h 40"/>
                    <a:gd name="T22" fmla="*/ 7 w 87"/>
                    <a:gd name="T23" fmla="*/ 4 h 40"/>
                    <a:gd name="T24" fmla="*/ 11 w 87"/>
                    <a:gd name="T25" fmla="*/ 5 h 40"/>
                    <a:gd name="T26" fmla="*/ 14 w 87"/>
                    <a:gd name="T27" fmla="*/ 7 h 40"/>
                    <a:gd name="T28" fmla="*/ 17 w 87"/>
                    <a:gd name="T29" fmla="*/ 8 h 40"/>
                    <a:gd name="T30" fmla="*/ 21 w 87"/>
                    <a:gd name="T31" fmla="*/ 10 h 40"/>
                    <a:gd name="T32" fmla="*/ 24 w 87"/>
                    <a:gd name="T33" fmla="*/ 12 h 40"/>
                    <a:gd name="T34" fmla="*/ 28 w 87"/>
                    <a:gd name="T35" fmla="*/ 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132" name="Group 19"/>
            <p:cNvGrpSpPr>
              <a:grpSpLocks/>
            </p:cNvGrpSpPr>
            <p:nvPr/>
          </p:nvGrpSpPr>
          <p:grpSpPr bwMode="auto">
            <a:xfrm rot="6248562">
              <a:off x="343" y="3854"/>
              <a:ext cx="392" cy="424"/>
              <a:chOff x="1727" y="866"/>
              <a:chExt cx="129" cy="157"/>
            </a:xfrm>
          </p:grpSpPr>
          <p:sp>
            <p:nvSpPr>
              <p:cNvPr id="5155" name="Freeform 20"/>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6" name="Freeform 21"/>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7" name="Freeform 22"/>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33" name="Group 23"/>
            <p:cNvGrpSpPr>
              <a:grpSpLocks/>
            </p:cNvGrpSpPr>
            <p:nvPr/>
          </p:nvGrpSpPr>
          <p:grpSpPr bwMode="auto">
            <a:xfrm rot="5003157">
              <a:off x="249" y="1102"/>
              <a:ext cx="412" cy="500"/>
              <a:chOff x="1727" y="866"/>
              <a:chExt cx="129" cy="157"/>
            </a:xfrm>
          </p:grpSpPr>
          <p:sp>
            <p:nvSpPr>
              <p:cNvPr id="5152" name="Freeform 24"/>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3" name="Freeform 25"/>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4" name="Freeform 26"/>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34" name="Group 27"/>
            <p:cNvGrpSpPr>
              <a:grpSpLocks/>
            </p:cNvGrpSpPr>
            <p:nvPr/>
          </p:nvGrpSpPr>
          <p:grpSpPr bwMode="auto">
            <a:xfrm>
              <a:off x="815" y="0"/>
              <a:ext cx="345" cy="367"/>
              <a:chOff x="1727" y="866"/>
              <a:chExt cx="129" cy="157"/>
            </a:xfrm>
          </p:grpSpPr>
          <p:sp>
            <p:nvSpPr>
              <p:cNvPr id="5149" name="Freeform 28"/>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0" name="Freeform 29"/>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1" name="Freeform 30"/>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35"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6" name="Freeform 32"/>
            <p:cNvSpPr>
              <a:spLocks/>
            </p:cNvSpPr>
            <p:nvPr/>
          </p:nvSpPr>
          <p:spPr bwMode="ltGray">
            <a:xfrm rot="828663">
              <a:off x="242" y="3404"/>
              <a:ext cx="132" cy="167"/>
            </a:xfrm>
            <a:custGeom>
              <a:avLst/>
              <a:gdLst>
                <a:gd name="T0" fmla="*/ 0 w 109"/>
                <a:gd name="T1" fmla="*/ 0 h 156"/>
                <a:gd name="T2" fmla="*/ 8 w 109"/>
                <a:gd name="T3" fmla="*/ 1 h 156"/>
                <a:gd name="T4" fmla="*/ 33 w 109"/>
                <a:gd name="T5" fmla="*/ 5 h 156"/>
                <a:gd name="T6" fmla="*/ 65 w 109"/>
                <a:gd name="T7" fmla="*/ 15 h 156"/>
                <a:gd name="T8" fmla="*/ 103 w 109"/>
                <a:gd name="T9" fmla="*/ 30 h 156"/>
                <a:gd name="T10" fmla="*/ 138 w 109"/>
                <a:gd name="T11" fmla="*/ 54 h 156"/>
                <a:gd name="T12" fmla="*/ 170 w 109"/>
                <a:gd name="T13" fmla="*/ 87 h 156"/>
                <a:gd name="T14" fmla="*/ 190 w 109"/>
                <a:gd name="T15" fmla="*/ 133 h 156"/>
                <a:gd name="T16" fmla="*/ 194 w 109"/>
                <a:gd name="T17" fmla="*/ 192 h 156"/>
                <a:gd name="T18" fmla="*/ 186 w 109"/>
                <a:gd name="T19" fmla="*/ 192 h 156"/>
                <a:gd name="T20" fmla="*/ 176 w 109"/>
                <a:gd name="T21" fmla="*/ 192 h 156"/>
                <a:gd name="T22" fmla="*/ 166 w 109"/>
                <a:gd name="T23" fmla="*/ 192 h 156"/>
                <a:gd name="T24" fmla="*/ 154 w 109"/>
                <a:gd name="T25" fmla="*/ 189 h 156"/>
                <a:gd name="T26" fmla="*/ 144 w 109"/>
                <a:gd name="T27" fmla="*/ 188 h 156"/>
                <a:gd name="T28" fmla="*/ 132 w 109"/>
                <a:gd name="T29" fmla="*/ 184 h 156"/>
                <a:gd name="T30" fmla="*/ 117 w 109"/>
                <a:gd name="T31" fmla="*/ 178 h 156"/>
                <a:gd name="T32" fmla="*/ 103 w 109"/>
                <a:gd name="T33" fmla="*/ 171 h 156"/>
                <a:gd name="T34" fmla="*/ 94 w 109"/>
                <a:gd name="T35" fmla="*/ 155 h 156"/>
                <a:gd name="T36" fmla="*/ 94 w 109"/>
                <a:gd name="T37" fmla="*/ 136 h 156"/>
                <a:gd name="T38" fmla="*/ 99 w 109"/>
                <a:gd name="T39" fmla="*/ 118 h 156"/>
                <a:gd name="T40" fmla="*/ 104 w 109"/>
                <a:gd name="T41" fmla="*/ 98 h 156"/>
                <a:gd name="T42" fmla="*/ 99 w 109"/>
                <a:gd name="T43" fmla="*/ 76 h 156"/>
                <a:gd name="T44" fmla="*/ 85 w 109"/>
                <a:gd name="T45" fmla="*/ 52 h 156"/>
                <a:gd name="T46" fmla="*/ 56 w 109"/>
                <a:gd name="T47" fmla="*/ 29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 name="Freeform 33"/>
            <p:cNvSpPr>
              <a:spLocks/>
            </p:cNvSpPr>
            <p:nvPr/>
          </p:nvSpPr>
          <p:spPr bwMode="ltGray">
            <a:xfrm rot="828663">
              <a:off x="266" y="3592"/>
              <a:ext cx="66" cy="43"/>
            </a:xfrm>
            <a:custGeom>
              <a:avLst/>
              <a:gdLst>
                <a:gd name="T0" fmla="*/ 0 w 54"/>
                <a:gd name="T1" fmla="*/ 0 h 40"/>
                <a:gd name="T2" fmla="*/ 1 w 54"/>
                <a:gd name="T3" fmla="*/ 1 h 40"/>
                <a:gd name="T4" fmla="*/ 11 w 54"/>
                <a:gd name="T5" fmla="*/ 3 h 40"/>
                <a:gd name="T6" fmla="*/ 24 w 54"/>
                <a:gd name="T7" fmla="*/ 11 h 40"/>
                <a:gd name="T8" fmla="*/ 39 w 54"/>
                <a:gd name="T9" fmla="*/ 15 h 40"/>
                <a:gd name="T10" fmla="*/ 53 w 54"/>
                <a:gd name="T11" fmla="*/ 18 h 40"/>
                <a:gd name="T12" fmla="*/ 68 w 54"/>
                <a:gd name="T13" fmla="*/ 20 h 40"/>
                <a:gd name="T14" fmla="*/ 83 w 54"/>
                <a:gd name="T15" fmla="*/ 22 h 40"/>
                <a:gd name="T16" fmla="*/ 99 w 54"/>
                <a:gd name="T17" fmla="*/ 19 h 40"/>
                <a:gd name="T18" fmla="*/ 97 w 54"/>
                <a:gd name="T19" fmla="*/ 31 h 40"/>
                <a:gd name="T20" fmla="*/ 92 w 54"/>
                <a:gd name="T21" fmla="*/ 41 h 40"/>
                <a:gd name="T22" fmla="*/ 81 w 54"/>
                <a:gd name="T23" fmla="*/ 47 h 40"/>
                <a:gd name="T24" fmla="*/ 67 w 54"/>
                <a:gd name="T25" fmla="*/ 49 h 40"/>
                <a:gd name="T26" fmla="*/ 51 w 54"/>
                <a:gd name="T27" fmla="*/ 48 h 40"/>
                <a:gd name="T28" fmla="*/ 34 w 54"/>
                <a:gd name="T29" fmla="*/ 40 h 40"/>
                <a:gd name="T30" fmla="*/ 18 w 54"/>
                <a:gd name="T31" fmla="*/ 26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1"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2" name="Freeform 38"/>
            <p:cNvSpPr>
              <a:spLocks/>
            </p:cNvSpPr>
            <p:nvPr/>
          </p:nvSpPr>
          <p:spPr bwMode="ltGray">
            <a:xfrm rot="1584153">
              <a:off x="20" y="410"/>
              <a:ext cx="344" cy="245"/>
            </a:xfrm>
            <a:custGeom>
              <a:avLst/>
              <a:gdLst>
                <a:gd name="T0" fmla="*/ 0 w 257"/>
                <a:gd name="T1" fmla="*/ 0 h 237"/>
                <a:gd name="T2" fmla="*/ 0 w 257"/>
                <a:gd name="T3" fmla="*/ 28 h 237"/>
                <a:gd name="T4" fmla="*/ 7 w 257"/>
                <a:gd name="T5" fmla="*/ 56 h 237"/>
                <a:gd name="T6" fmla="*/ 15 w 257"/>
                <a:gd name="T7" fmla="*/ 84 h 237"/>
                <a:gd name="T8" fmla="*/ 27 w 257"/>
                <a:gd name="T9" fmla="*/ 108 h 237"/>
                <a:gd name="T10" fmla="*/ 43 w 257"/>
                <a:gd name="T11" fmla="*/ 131 h 237"/>
                <a:gd name="T12" fmla="*/ 64 w 257"/>
                <a:gd name="T13" fmla="*/ 156 h 237"/>
                <a:gd name="T14" fmla="*/ 91 w 257"/>
                <a:gd name="T15" fmla="*/ 178 h 237"/>
                <a:gd name="T16" fmla="*/ 122 w 257"/>
                <a:gd name="T17" fmla="*/ 196 h 237"/>
                <a:gd name="T18" fmla="*/ 161 w 257"/>
                <a:gd name="T19" fmla="*/ 215 h 237"/>
                <a:gd name="T20" fmla="*/ 206 w 257"/>
                <a:gd name="T21" fmla="*/ 229 h 237"/>
                <a:gd name="T22" fmla="*/ 254 w 257"/>
                <a:gd name="T23" fmla="*/ 242 h 237"/>
                <a:gd name="T24" fmla="*/ 313 w 257"/>
                <a:gd name="T25" fmla="*/ 252 h 237"/>
                <a:gd name="T26" fmla="*/ 377 w 257"/>
                <a:gd name="T27" fmla="*/ 258 h 237"/>
                <a:gd name="T28" fmla="*/ 451 w 257"/>
                <a:gd name="T29" fmla="*/ 262 h 237"/>
                <a:gd name="T30" fmla="*/ 527 w 257"/>
                <a:gd name="T31" fmla="*/ 261 h 237"/>
                <a:gd name="T32" fmla="*/ 616 w 257"/>
                <a:gd name="T33" fmla="*/ 256 h 237"/>
                <a:gd name="T34" fmla="*/ 538 w 257"/>
                <a:gd name="T35" fmla="*/ 251 h 237"/>
                <a:gd name="T36" fmla="*/ 467 w 257"/>
                <a:gd name="T37" fmla="*/ 243 h 237"/>
                <a:gd name="T38" fmla="*/ 408 w 257"/>
                <a:gd name="T39" fmla="*/ 234 h 237"/>
                <a:gd name="T40" fmla="*/ 355 w 257"/>
                <a:gd name="T41" fmla="*/ 225 h 237"/>
                <a:gd name="T42" fmla="*/ 307 w 257"/>
                <a:gd name="T43" fmla="*/ 214 h 237"/>
                <a:gd name="T44" fmla="*/ 269 w 257"/>
                <a:gd name="T45" fmla="*/ 201 h 237"/>
                <a:gd name="T46" fmla="*/ 233 w 257"/>
                <a:gd name="T47" fmla="*/ 187 h 237"/>
                <a:gd name="T48" fmla="*/ 201 w 257"/>
                <a:gd name="T49" fmla="*/ 171 h 237"/>
                <a:gd name="T50" fmla="*/ 171 w 257"/>
                <a:gd name="T51" fmla="*/ 156 h 237"/>
                <a:gd name="T52" fmla="*/ 147 w 257"/>
                <a:gd name="T53" fmla="*/ 137 h 237"/>
                <a:gd name="T54" fmla="*/ 126 w 257"/>
                <a:gd name="T55" fmla="*/ 119 h 237"/>
                <a:gd name="T56" fmla="*/ 104 w 257"/>
                <a:gd name="T57" fmla="*/ 97 h 237"/>
                <a:gd name="T58" fmla="*/ 79 w 257"/>
                <a:gd name="T59" fmla="*/ 75 h 237"/>
                <a:gd name="T60" fmla="*/ 55 w 257"/>
                <a:gd name="T61" fmla="*/ 53 h 237"/>
                <a:gd name="T62" fmla="*/ 28 w 257"/>
                <a:gd name="T63" fmla="*/ 2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3" name="Freeform 39"/>
            <p:cNvSpPr>
              <a:spLocks/>
            </p:cNvSpPr>
            <p:nvPr/>
          </p:nvSpPr>
          <p:spPr bwMode="ltGray">
            <a:xfrm rot="1584153">
              <a:off x="242" y="756"/>
              <a:ext cx="167" cy="115"/>
            </a:xfrm>
            <a:custGeom>
              <a:avLst/>
              <a:gdLst>
                <a:gd name="T0" fmla="*/ 189 w 124"/>
                <a:gd name="T1" fmla="*/ 0 h 110"/>
                <a:gd name="T2" fmla="*/ 303 w 124"/>
                <a:gd name="T3" fmla="*/ 123 h 110"/>
                <a:gd name="T4" fmla="*/ 294 w 124"/>
                <a:gd name="T5" fmla="*/ 122 h 110"/>
                <a:gd name="T6" fmla="*/ 261 w 124"/>
                <a:gd name="T7" fmla="*/ 120 h 110"/>
                <a:gd name="T8" fmla="*/ 218 w 124"/>
                <a:gd name="T9" fmla="*/ 116 h 110"/>
                <a:gd name="T10" fmla="*/ 167 w 124"/>
                <a:gd name="T11" fmla="*/ 114 h 110"/>
                <a:gd name="T12" fmla="*/ 110 w 124"/>
                <a:gd name="T13" fmla="*/ 111 h 110"/>
                <a:gd name="T14" fmla="*/ 62 w 124"/>
                <a:gd name="T15" fmla="*/ 112 h 110"/>
                <a:gd name="T16" fmla="*/ 22 w 124"/>
                <a:gd name="T17" fmla="*/ 117 h 110"/>
                <a:gd name="T18" fmla="*/ 0 w 124"/>
                <a:gd name="T19" fmla="*/ 125 h 110"/>
                <a:gd name="T20" fmla="*/ 9 w 124"/>
                <a:gd name="T21" fmla="*/ 112 h 110"/>
                <a:gd name="T22" fmla="*/ 20 w 124"/>
                <a:gd name="T23" fmla="*/ 101 h 110"/>
                <a:gd name="T24" fmla="*/ 40 w 124"/>
                <a:gd name="T25" fmla="*/ 94 h 110"/>
                <a:gd name="T26" fmla="*/ 62 w 124"/>
                <a:gd name="T27" fmla="*/ 87 h 110"/>
                <a:gd name="T28" fmla="*/ 88 w 124"/>
                <a:gd name="T29" fmla="*/ 82 h 110"/>
                <a:gd name="T30" fmla="*/ 114 w 124"/>
                <a:gd name="T31" fmla="*/ 81 h 110"/>
                <a:gd name="T32" fmla="*/ 143 w 124"/>
                <a:gd name="T33" fmla="*/ 81 h 110"/>
                <a:gd name="T34" fmla="*/ 176 w 124"/>
                <a:gd name="T35" fmla="*/ 85 h 110"/>
                <a:gd name="T36" fmla="*/ 178 w 124"/>
                <a:gd name="T37" fmla="*/ 81 h 110"/>
                <a:gd name="T38" fmla="*/ 171 w 124"/>
                <a:gd name="T39" fmla="*/ 65 h 110"/>
                <a:gd name="T40" fmla="*/ 163 w 124"/>
                <a:gd name="T41" fmla="*/ 44 h 110"/>
                <a:gd name="T42" fmla="*/ 160 w 124"/>
                <a:gd name="T43" fmla="*/ 33 h 110"/>
                <a:gd name="T44" fmla="*/ 154 w 124"/>
                <a:gd name="T45" fmla="*/ 33 h 110"/>
                <a:gd name="T46" fmla="*/ 148 w 124"/>
                <a:gd name="T47" fmla="*/ 32 h 110"/>
                <a:gd name="T48" fmla="*/ 143 w 124"/>
                <a:gd name="T49" fmla="*/ 29 h 110"/>
                <a:gd name="T50" fmla="*/ 140 w 124"/>
                <a:gd name="T51" fmla="*/ 26 h 110"/>
                <a:gd name="T52" fmla="*/ 140 w 124"/>
                <a:gd name="T53" fmla="*/ 22 h 110"/>
                <a:gd name="T54" fmla="*/ 143 w 124"/>
                <a:gd name="T55" fmla="*/ 17 h 110"/>
                <a:gd name="T56" fmla="*/ 162 w 124"/>
                <a:gd name="T57" fmla="*/ 8 h 110"/>
                <a:gd name="T58" fmla="*/ 189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4" name="Freeform 40"/>
            <p:cNvSpPr>
              <a:spLocks/>
            </p:cNvSpPr>
            <p:nvPr/>
          </p:nvSpPr>
          <p:spPr bwMode="ltGray">
            <a:xfrm rot="1584153">
              <a:off x="574" y="286"/>
              <a:ext cx="147" cy="160"/>
            </a:xfrm>
            <a:custGeom>
              <a:avLst/>
              <a:gdLst>
                <a:gd name="T0" fmla="*/ 0 w 109"/>
                <a:gd name="T1" fmla="*/ 0 h 156"/>
                <a:gd name="T2" fmla="*/ 12 w 109"/>
                <a:gd name="T3" fmla="*/ 1 h 156"/>
                <a:gd name="T4" fmla="*/ 43 w 109"/>
                <a:gd name="T5" fmla="*/ 5 h 156"/>
                <a:gd name="T6" fmla="*/ 90 w 109"/>
                <a:gd name="T7" fmla="*/ 12 h 156"/>
                <a:gd name="T8" fmla="*/ 142 w 109"/>
                <a:gd name="T9" fmla="*/ 27 h 156"/>
                <a:gd name="T10" fmla="*/ 192 w 109"/>
                <a:gd name="T11" fmla="*/ 47 h 156"/>
                <a:gd name="T12" fmla="*/ 235 w 109"/>
                <a:gd name="T13" fmla="*/ 77 h 156"/>
                <a:gd name="T14" fmla="*/ 262 w 109"/>
                <a:gd name="T15" fmla="*/ 117 h 156"/>
                <a:gd name="T16" fmla="*/ 267 w 109"/>
                <a:gd name="T17" fmla="*/ 168 h 156"/>
                <a:gd name="T18" fmla="*/ 259 w 109"/>
                <a:gd name="T19" fmla="*/ 168 h 156"/>
                <a:gd name="T20" fmla="*/ 244 w 109"/>
                <a:gd name="T21" fmla="*/ 168 h 156"/>
                <a:gd name="T22" fmla="*/ 228 w 109"/>
                <a:gd name="T23" fmla="*/ 168 h 156"/>
                <a:gd name="T24" fmla="*/ 213 w 109"/>
                <a:gd name="T25" fmla="*/ 166 h 156"/>
                <a:gd name="T26" fmla="*/ 198 w 109"/>
                <a:gd name="T27" fmla="*/ 165 h 156"/>
                <a:gd name="T28" fmla="*/ 182 w 109"/>
                <a:gd name="T29" fmla="*/ 162 h 156"/>
                <a:gd name="T30" fmla="*/ 162 w 109"/>
                <a:gd name="T31" fmla="*/ 157 h 156"/>
                <a:gd name="T32" fmla="*/ 142 w 109"/>
                <a:gd name="T33" fmla="*/ 151 h 156"/>
                <a:gd name="T34" fmla="*/ 129 w 109"/>
                <a:gd name="T35" fmla="*/ 135 h 156"/>
                <a:gd name="T36" fmla="*/ 129 w 109"/>
                <a:gd name="T37" fmla="*/ 120 h 156"/>
                <a:gd name="T38" fmla="*/ 138 w 109"/>
                <a:gd name="T39" fmla="*/ 104 h 156"/>
                <a:gd name="T40" fmla="*/ 146 w 109"/>
                <a:gd name="T41" fmla="*/ 86 h 156"/>
                <a:gd name="T42" fmla="*/ 138 w 109"/>
                <a:gd name="T43" fmla="*/ 68 h 156"/>
                <a:gd name="T44" fmla="*/ 119 w 109"/>
                <a:gd name="T45" fmla="*/ 46 h 156"/>
                <a:gd name="T46" fmla="*/ 77 w 109"/>
                <a:gd name="T47" fmla="*/ 26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5" name="Freeform 41"/>
            <p:cNvSpPr>
              <a:spLocks/>
            </p:cNvSpPr>
            <p:nvPr/>
          </p:nvSpPr>
          <p:spPr bwMode="ltGray">
            <a:xfrm rot="1584153">
              <a:off x="236" y="721"/>
              <a:ext cx="62" cy="97"/>
            </a:xfrm>
            <a:custGeom>
              <a:avLst/>
              <a:gdLst>
                <a:gd name="T0" fmla="*/ 77 w 46"/>
                <a:gd name="T1" fmla="*/ 0 h 94"/>
                <a:gd name="T2" fmla="*/ 49 w 46"/>
                <a:gd name="T3" fmla="*/ 41 h 94"/>
                <a:gd name="T4" fmla="*/ 36 w 46"/>
                <a:gd name="T5" fmla="*/ 68 h 94"/>
                <a:gd name="T6" fmla="*/ 27 w 46"/>
                <a:gd name="T7" fmla="*/ 88 h 94"/>
                <a:gd name="T8" fmla="*/ 0 w 46"/>
                <a:gd name="T9" fmla="*/ 103 h 94"/>
                <a:gd name="T10" fmla="*/ 30 w 46"/>
                <a:gd name="T11" fmla="*/ 97 h 94"/>
                <a:gd name="T12" fmla="*/ 57 w 46"/>
                <a:gd name="T13" fmla="*/ 89 h 94"/>
                <a:gd name="T14" fmla="*/ 78 w 46"/>
                <a:gd name="T15" fmla="*/ 75 h 94"/>
                <a:gd name="T16" fmla="*/ 98 w 46"/>
                <a:gd name="T17" fmla="*/ 63 h 94"/>
                <a:gd name="T18" fmla="*/ 111 w 46"/>
                <a:gd name="T19" fmla="*/ 47 h 94"/>
                <a:gd name="T20" fmla="*/ 113 w 46"/>
                <a:gd name="T21" fmla="*/ 33 h 94"/>
                <a:gd name="T22" fmla="*/ 104 w 46"/>
                <a:gd name="T23" fmla="*/ 15 h 94"/>
                <a:gd name="T24" fmla="*/ 7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6" name="Freeform 42"/>
            <p:cNvSpPr>
              <a:spLocks/>
            </p:cNvSpPr>
            <p:nvPr/>
          </p:nvSpPr>
          <p:spPr bwMode="ltGray">
            <a:xfrm rot="1584153">
              <a:off x="585" y="466"/>
              <a:ext cx="72" cy="41"/>
            </a:xfrm>
            <a:custGeom>
              <a:avLst/>
              <a:gdLst>
                <a:gd name="T0" fmla="*/ 0 w 54"/>
                <a:gd name="T1" fmla="*/ 0 h 40"/>
                <a:gd name="T2" fmla="*/ 1 w 54"/>
                <a:gd name="T3" fmla="*/ 1 h 40"/>
                <a:gd name="T4" fmla="*/ 15 w 54"/>
                <a:gd name="T5" fmla="*/ 3 h 40"/>
                <a:gd name="T6" fmla="*/ 31 w 54"/>
                <a:gd name="T7" fmla="*/ 8 h 40"/>
                <a:gd name="T8" fmla="*/ 49 w 54"/>
                <a:gd name="T9" fmla="*/ 12 h 40"/>
                <a:gd name="T10" fmla="*/ 69 w 54"/>
                <a:gd name="T11" fmla="*/ 15 h 40"/>
                <a:gd name="T12" fmla="*/ 91 w 54"/>
                <a:gd name="T13" fmla="*/ 17 h 40"/>
                <a:gd name="T14" fmla="*/ 108 w 54"/>
                <a:gd name="T15" fmla="*/ 18 h 40"/>
                <a:gd name="T16" fmla="*/ 128 w 54"/>
                <a:gd name="T17" fmla="*/ 16 h 40"/>
                <a:gd name="T18" fmla="*/ 127 w 54"/>
                <a:gd name="T19" fmla="*/ 28 h 40"/>
                <a:gd name="T20" fmla="*/ 119 w 54"/>
                <a:gd name="T21" fmla="*/ 36 h 40"/>
                <a:gd name="T22" fmla="*/ 105 w 54"/>
                <a:gd name="T23" fmla="*/ 41 h 40"/>
                <a:gd name="T24" fmla="*/ 87 w 54"/>
                <a:gd name="T25" fmla="*/ 43 h 40"/>
                <a:gd name="T26" fmla="*/ 65 w 54"/>
                <a:gd name="T27" fmla="*/ 42 h 40"/>
                <a:gd name="T28" fmla="*/ 44 w 54"/>
                <a:gd name="T29" fmla="*/ 35 h 40"/>
                <a:gd name="T30" fmla="*/ 23 w 54"/>
                <a:gd name="T31" fmla="*/ 23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7"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8" name="Freeform 44"/>
            <p:cNvSpPr>
              <a:spLocks/>
            </p:cNvSpPr>
            <p:nvPr/>
          </p:nvSpPr>
          <p:spPr bwMode="ltGray">
            <a:xfrm rot="1584153">
              <a:off x="56" y="84"/>
              <a:ext cx="804" cy="686"/>
            </a:xfrm>
            <a:custGeom>
              <a:avLst/>
              <a:gdLst>
                <a:gd name="T0" fmla="*/ 40 w 596"/>
                <a:gd name="T1" fmla="*/ 404 h 666"/>
                <a:gd name="T2" fmla="*/ 15 w 596"/>
                <a:gd name="T3" fmla="*/ 373 h 666"/>
                <a:gd name="T4" fmla="*/ 0 w 596"/>
                <a:gd name="T5" fmla="*/ 316 h 666"/>
                <a:gd name="T6" fmla="*/ 9 w 596"/>
                <a:gd name="T7" fmla="*/ 243 h 666"/>
                <a:gd name="T8" fmla="*/ 62 w 596"/>
                <a:gd name="T9" fmla="*/ 166 h 666"/>
                <a:gd name="T10" fmla="*/ 169 w 596"/>
                <a:gd name="T11" fmla="*/ 93 h 666"/>
                <a:gd name="T12" fmla="*/ 349 w 596"/>
                <a:gd name="T13" fmla="*/ 34 h 666"/>
                <a:gd name="T14" fmla="*/ 606 w 596"/>
                <a:gd name="T15" fmla="*/ 2 h 666"/>
                <a:gd name="T16" fmla="*/ 934 w 596"/>
                <a:gd name="T17" fmla="*/ 9 h 666"/>
                <a:gd name="T18" fmla="*/ 1188 w 596"/>
                <a:gd name="T19" fmla="*/ 74 h 666"/>
                <a:gd name="T20" fmla="*/ 1360 w 596"/>
                <a:gd name="T21" fmla="*/ 180 h 666"/>
                <a:gd name="T22" fmla="*/ 1450 w 596"/>
                <a:gd name="T23" fmla="*/ 311 h 666"/>
                <a:gd name="T24" fmla="*/ 1461 w 596"/>
                <a:gd name="T25" fmla="*/ 447 h 666"/>
                <a:gd name="T26" fmla="*/ 1391 w 596"/>
                <a:gd name="T27" fmla="*/ 574 h 666"/>
                <a:gd name="T28" fmla="*/ 1245 w 596"/>
                <a:gd name="T29" fmla="*/ 672 h 666"/>
                <a:gd name="T30" fmla="*/ 1024 w 596"/>
                <a:gd name="T31" fmla="*/ 725 h 666"/>
                <a:gd name="T32" fmla="*/ 955 w 596"/>
                <a:gd name="T33" fmla="*/ 720 h 666"/>
                <a:gd name="T34" fmla="*/ 1083 w 596"/>
                <a:gd name="T35" fmla="*/ 675 h 666"/>
                <a:gd name="T36" fmla="*/ 1183 w 596"/>
                <a:gd name="T37" fmla="*/ 594 h 666"/>
                <a:gd name="T38" fmla="*/ 1251 w 596"/>
                <a:gd name="T39" fmla="*/ 496 h 666"/>
                <a:gd name="T40" fmla="*/ 1276 w 596"/>
                <a:gd name="T41" fmla="*/ 388 h 666"/>
                <a:gd name="T42" fmla="*/ 1261 w 596"/>
                <a:gd name="T43" fmla="*/ 282 h 666"/>
                <a:gd name="T44" fmla="*/ 1190 w 596"/>
                <a:gd name="T45" fmla="*/ 190 h 666"/>
                <a:gd name="T46" fmla="*/ 1063 w 596"/>
                <a:gd name="T47" fmla="*/ 122 h 666"/>
                <a:gd name="T48" fmla="*/ 838 w 596"/>
                <a:gd name="T49" fmla="*/ 81 h 666"/>
                <a:gd name="T50" fmla="*/ 604 w 596"/>
                <a:gd name="T51" fmla="*/ 67 h 666"/>
                <a:gd name="T52" fmla="*/ 428 w 596"/>
                <a:gd name="T53" fmla="*/ 77 h 666"/>
                <a:gd name="T54" fmla="*/ 297 w 596"/>
                <a:gd name="T55" fmla="*/ 110 h 666"/>
                <a:gd name="T56" fmla="*/ 205 w 596"/>
                <a:gd name="T57" fmla="*/ 163 h 666"/>
                <a:gd name="T58" fmla="*/ 140 w 596"/>
                <a:gd name="T59" fmla="*/ 225 h 666"/>
                <a:gd name="T60" fmla="*/ 98 w 596"/>
                <a:gd name="T61" fmla="*/ 297 h 666"/>
                <a:gd name="T62" fmla="*/ 69 w 596"/>
                <a:gd name="T63" fmla="*/ 370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6541"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4"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6543"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6544" name="Rectangle 48"/>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6545" name="Rectangle 49"/>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197B1E14-A599-4980-9180-A52D1CCF05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2"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ransition spd="slow">
    <p:wheel spokes="1"/>
  </p:transition>
  <p:hf sldNum="0" hdr="0" ftr="0" dt="0"/>
  <p:txStyles>
    <p:titleStyle>
      <a:lvl1pPr algn="ctr" rtl="0" eaLnBrk="0" fontAlgn="base" hangingPunct="0">
        <a:lnSpc>
          <a:spcPct val="90000"/>
        </a:lnSpc>
        <a:spcBef>
          <a:spcPct val="0"/>
        </a:spcBef>
        <a:spcAft>
          <a:spcPct val="0"/>
        </a:spcAft>
        <a:defRPr sz="4400" b="0" i="0" u="none">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5E9E93A-3777-4F6D-ADCF-4EFF6FFEBC83}" type="slidenum">
              <a:rPr lang="en-US" altLang="en-US" b="0" smtClean="0">
                <a:solidFill>
                  <a:srgbClr val="000000"/>
                </a:solidFill>
                <a:latin typeface="Arial" pitchFamily="34" charset="0"/>
              </a:rPr>
              <a:pPr/>
              <a:t>‹#›</a:t>
            </a:fld>
            <a:endParaRPr lang="en-US" altLang="en-US" b="0" smtClean="0">
              <a:solidFill>
                <a:srgbClr val="000000"/>
              </a:solidFill>
              <a:latin typeface="Arial" pitchFamily="34" charset="0"/>
            </a:endParaRPr>
          </a:p>
        </p:txBody>
      </p:sp>
    </p:spTree>
    <p:extLst>
      <p:ext uri="{BB962C8B-B14F-4D97-AF65-F5344CB8AC3E}">
        <p14:creationId xmlns:p14="http://schemas.microsoft.com/office/powerpoint/2010/main" val="1119167889"/>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5E9E93A-3777-4F6D-ADCF-4EFF6FFEBC83}" type="slidenum">
              <a:rPr lang="en-US" altLang="en-US" b="0" smtClean="0">
                <a:solidFill>
                  <a:srgbClr val="000000"/>
                </a:solidFill>
                <a:latin typeface="Arial" pitchFamily="34" charset="0"/>
              </a:rPr>
              <a:pPr/>
              <a:t>‹#›</a:t>
            </a:fld>
            <a:endParaRPr lang="en-US" altLang="en-US" b="0" smtClean="0">
              <a:solidFill>
                <a:srgbClr val="000000"/>
              </a:solidFill>
              <a:latin typeface="Arial" pitchFamily="34" charset="0"/>
            </a:endParaRPr>
          </a:p>
        </p:txBody>
      </p:sp>
    </p:spTree>
    <p:extLst>
      <p:ext uri="{BB962C8B-B14F-4D97-AF65-F5344CB8AC3E}">
        <p14:creationId xmlns:p14="http://schemas.microsoft.com/office/powerpoint/2010/main" val="32549728"/>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5E9E93A-3777-4F6D-ADCF-4EFF6FFEBC83}" type="slidenum">
              <a:rPr lang="en-US" altLang="en-US" b="0" smtClean="0">
                <a:solidFill>
                  <a:srgbClr val="000000"/>
                </a:solidFill>
                <a:latin typeface="Arial" pitchFamily="34" charset="0"/>
              </a:rPr>
              <a:pPr/>
              <a:t>‹#›</a:t>
            </a:fld>
            <a:endParaRPr lang="en-US" altLang="en-US" b="0" smtClean="0">
              <a:solidFill>
                <a:srgbClr val="000000"/>
              </a:solidFill>
              <a:latin typeface="Arial" pitchFamily="34" charset="0"/>
            </a:endParaRPr>
          </a:p>
        </p:txBody>
      </p:sp>
    </p:spTree>
    <p:extLst>
      <p:ext uri="{BB962C8B-B14F-4D97-AF65-F5344CB8AC3E}">
        <p14:creationId xmlns:p14="http://schemas.microsoft.com/office/powerpoint/2010/main" val="1231726942"/>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5E9E93A-3777-4F6D-ADCF-4EFF6FFEBC83}" type="slidenum">
              <a:rPr lang="en-US" altLang="en-US" b="0" smtClean="0">
                <a:solidFill>
                  <a:srgbClr val="000000"/>
                </a:solidFill>
                <a:latin typeface="Arial" pitchFamily="34" charset="0"/>
              </a:rPr>
              <a:pPr/>
              <a:t>‹#›</a:t>
            </a:fld>
            <a:endParaRPr lang="en-US" altLang="en-US" b="0" smtClean="0">
              <a:solidFill>
                <a:srgbClr val="000000"/>
              </a:solidFill>
              <a:latin typeface="Arial" pitchFamily="34" charset="0"/>
            </a:endParaRPr>
          </a:p>
        </p:txBody>
      </p:sp>
    </p:spTree>
    <p:extLst>
      <p:ext uri="{BB962C8B-B14F-4D97-AF65-F5344CB8AC3E}">
        <p14:creationId xmlns:p14="http://schemas.microsoft.com/office/powerpoint/2010/main" val="2427439145"/>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5E9E93A-3777-4F6D-ADCF-4EFF6FFEBC83}" type="slidenum">
              <a:rPr lang="en-US" altLang="en-US" b="0" smtClean="0">
                <a:solidFill>
                  <a:srgbClr val="000000"/>
                </a:solidFill>
                <a:latin typeface="Arial" pitchFamily="34" charset="0"/>
              </a:rPr>
              <a:pPr/>
              <a:t>‹#›</a:t>
            </a:fld>
            <a:endParaRPr lang="en-US" altLang="en-US" b="0" smtClean="0">
              <a:solidFill>
                <a:srgbClr val="000000"/>
              </a:solidFill>
              <a:latin typeface="Arial" pitchFamily="34" charset="0"/>
            </a:endParaRPr>
          </a:p>
        </p:txBody>
      </p:sp>
    </p:spTree>
    <p:extLst>
      <p:ext uri="{BB962C8B-B14F-4D97-AF65-F5344CB8AC3E}">
        <p14:creationId xmlns:p14="http://schemas.microsoft.com/office/powerpoint/2010/main" val="2682970844"/>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5E9E93A-3777-4F6D-ADCF-4EFF6FFEBC83}" type="slidenum">
              <a:rPr lang="en-US" altLang="en-US" b="0" smtClean="0">
                <a:solidFill>
                  <a:srgbClr val="000000"/>
                </a:solidFill>
                <a:latin typeface="Arial" pitchFamily="34" charset="0"/>
              </a:rPr>
              <a:pPr/>
              <a:t>‹#›</a:t>
            </a:fld>
            <a:endParaRPr lang="en-US" altLang="en-US" b="0" smtClean="0">
              <a:solidFill>
                <a:srgbClr val="000000"/>
              </a:solidFill>
              <a:latin typeface="Arial" pitchFamily="34" charset="0"/>
            </a:endParaRPr>
          </a:p>
        </p:txBody>
      </p:sp>
    </p:spTree>
    <p:extLst>
      <p:ext uri="{BB962C8B-B14F-4D97-AF65-F5344CB8AC3E}">
        <p14:creationId xmlns:p14="http://schemas.microsoft.com/office/powerpoint/2010/main" val="2610624208"/>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1.xml"/><Relationship Id="rId1" Type="http://schemas.openxmlformats.org/officeDocument/2006/relationships/vmlDrawing" Target="../drawings/vmlDrawing5.vml"/><Relationship Id="rId5" Type="http://schemas.openxmlformats.org/officeDocument/2006/relationships/image" Target="../media/image20.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3.wmf"/><Relationship Id="rId3" Type="http://schemas.openxmlformats.org/officeDocument/2006/relationships/notesSlide" Target="../notesSlides/notesSlide6.xml"/><Relationship Id="rId7" Type="http://schemas.openxmlformats.org/officeDocument/2006/relationships/image" Target="../media/image15.wmf"/><Relationship Id="rId12"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image" Target="../media/image25.png"/><Relationship Id="rId1" Type="http://schemas.openxmlformats.org/officeDocument/2006/relationships/vmlDrawing" Target="../drawings/vmlDrawing6.vml"/><Relationship Id="rId6" Type="http://schemas.openxmlformats.org/officeDocument/2006/relationships/oleObject" Target="../embeddings/oleObject10.bin"/><Relationship Id="rId11" Type="http://schemas.openxmlformats.org/officeDocument/2006/relationships/image" Target="../media/image22.wmf"/><Relationship Id="rId5" Type="http://schemas.openxmlformats.org/officeDocument/2006/relationships/image" Target="../media/image21.wmf"/><Relationship Id="rId15" Type="http://schemas.openxmlformats.org/officeDocument/2006/relationships/image" Target="../media/image24.wmf"/><Relationship Id="rId10" Type="http://schemas.openxmlformats.org/officeDocument/2006/relationships/oleObject" Target="../embeddings/oleObject11.bin"/><Relationship Id="rId4" Type="http://schemas.openxmlformats.org/officeDocument/2006/relationships/oleObject" Target="../embeddings/oleObject9.bin"/><Relationship Id="rId9" Type="http://schemas.openxmlformats.org/officeDocument/2006/relationships/image" Target="../media/image6.jpeg"/><Relationship Id="rId1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3.wmf"/><Relationship Id="rId3" Type="http://schemas.openxmlformats.org/officeDocument/2006/relationships/notesSlide" Target="../notesSlides/notesSlide7.xml"/><Relationship Id="rId7" Type="http://schemas.openxmlformats.org/officeDocument/2006/relationships/image" Target="../media/image15.wmf"/><Relationship Id="rId12" Type="http://schemas.openxmlformats.org/officeDocument/2006/relationships/oleObject" Target="../embeddings/oleObject17.bin"/><Relationship Id="rId2" Type="http://schemas.openxmlformats.org/officeDocument/2006/relationships/slideLayout" Target="../slideLayouts/slideLayout2.xml"/><Relationship Id="rId16" Type="http://schemas.openxmlformats.org/officeDocument/2006/relationships/image" Target="../media/image25.png"/><Relationship Id="rId1" Type="http://schemas.openxmlformats.org/officeDocument/2006/relationships/vmlDrawing" Target="../drawings/vmlDrawing7.vml"/><Relationship Id="rId6" Type="http://schemas.openxmlformats.org/officeDocument/2006/relationships/oleObject" Target="../embeddings/oleObject15.bin"/><Relationship Id="rId11" Type="http://schemas.openxmlformats.org/officeDocument/2006/relationships/image" Target="../media/image22.wmf"/><Relationship Id="rId5" Type="http://schemas.openxmlformats.org/officeDocument/2006/relationships/image" Target="../media/image21.wmf"/><Relationship Id="rId15" Type="http://schemas.openxmlformats.org/officeDocument/2006/relationships/image" Target="../media/image24.wmf"/><Relationship Id="rId10" Type="http://schemas.openxmlformats.org/officeDocument/2006/relationships/oleObject" Target="../embeddings/oleObject16.bin"/><Relationship Id="rId4" Type="http://schemas.openxmlformats.org/officeDocument/2006/relationships/oleObject" Target="../embeddings/oleObject14.bin"/><Relationship Id="rId9" Type="http://schemas.openxmlformats.org/officeDocument/2006/relationships/image" Target="../media/image6.jpeg"/><Relationship Id="rId1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slide" Target="slide24.xml"/><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8.xml"/><Relationship Id="rId1" Type="http://schemas.openxmlformats.org/officeDocument/2006/relationships/vmlDrawing" Target="../drawings/vmlDrawing8.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image" Target="../media/image38.wmf"/></Relationships>
</file>

<file path=ppt/slides/_rels/slide16.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42.wmf"/><Relationship Id="rId18" Type="http://schemas.openxmlformats.org/officeDocument/2006/relationships/image" Target="../media/image44.wmf"/><Relationship Id="rId3" Type="http://schemas.openxmlformats.org/officeDocument/2006/relationships/slide" Target="slide15.xml"/><Relationship Id="rId7" Type="http://schemas.openxmlformats.org/officeDocument/2006/relationships/oleObject" Target="../embeddings/oleObject23.bin"/><Relationship Id="rId12" Type="http://schemas.openxmlformats.org/officeDocument/2006/relationships/oleObject" Target="../embeddings/oleObject26.bin"/><Relationship Id="rId17" Type="http://schemas.openxmlformats.org/officeDocument/2006/relationships/oleObject" Target="../embeddings/oleObject29.bin"/><Relationship Id="rId2" Type="http://schemas.openxmlformats.org/officeDocument/2006/relationships/slideLayout" Target="../slideLayouts/slideLayout78.xml"/><Relationship Id="rId16" Type="http://schemas.openxmlformats.org/officeDocument/2006/relationships/image" Target="../media/image43.wmf"/><Relationship Id="rId20" Type="http://schemas.openxmlformats.org/officeDocument/2006/relationships/image" Target="../media/image45.wmf"/><Relationship Id="rId1" Type="http://schemas.openxmlformats.org/officeDocument/2006/relationships/vmlDrawing" Target="../drawings/vmlDrawing9.vml"/><Relationship Id="rId6" Type="http://schemas.openxmlformats.org/officeDocument/2006/relationships/image" Target="../media/image39.wmf"/><Relationship Id="rId11" Type="http://schemas.openxmlformats.org/officeDocument/2006/relationships/image" Target="../media/image41.wmf"/><Relationship Id="rId5" Type="http://schemas.openxmlformats.org/officeDocument/2006/relationships/oleObject" Target="../embeddings/oleObject22.bin"/><Relationship Id="rId15" Type="http://schemas.openxmlformats.org/officeDocument/2006/relationships/oleObject" Target="../embeddings/oleObject28.bin"/><Relationship Id="rId10" Type="http://schemas.openxmlformats.org/officeDocument/2006/relationships/oleObject" Target="../embeddings/oleObject25.bin"/><Relationship Id="rId19" Type="http://schemas.openxmlformats.org/officeDocument/2006/relationships/oleObject" Target="../embeddings/oleObject30.bin"/><Relationship Id="rId4" Type="http://schemas.openxmlformats.org/officeDocument/2006/relationships/image" Target="../media/image46.wmf"/><Relationship Id="rId9" Type="http://schemas.openxmlformats.org/officeDocument/2006/relationships/image" Target="../media/image40.wmf"/><Relationship Id="rId14" Type="http://schemas.openxmlformats.org/officeDocument/2006/relationships/oleObject" Target="../embeddings/oleObject27.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1.wav"/><Relationship Id="rId7" Type="http://schemas.openxmlformats.org/officeDocument/2006/relationships/image" Target="../media/image8.wmf"/><Relationship Id="rId2" Type="http://schemas.openxmlformats.org/officeDocument/2006/relationships/slideLayout" Target="../slideLayouts/slideLayout59.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gif"/><Relationship Id="rId5" Type="http://schemas.openxmlformats.org/officeDocument/2006/relationships/image" Target="../media/image7.wmf"/><Relationship Id="rId10" Type="http://schemas.openxmlformats.org/officeDocument/2006/relationships/image" Target="../media/image11.png"/><Relationship Id="rId4" Type="http://schemas.openxmlformats.org/officeDocument/2006/relationships/oleObject" Target="../embeddings/oleObject1.bin"/><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6.jpeg"/><Relationship Id="rId5" Type="http://schemas.openxmlformats.org/officeDocument/2006/relationships/image" Target="../media/image14.wmf"/><Relationship Id="rId10" Type="http://schemas.openxmlformats.org/officeDocument/2006/relationships/image" Target="../media/image18.png"/><Relationship Id="rId4" Type="http://schemas.openxmlformats.org/officeDocument/2006/relationships/oleObject" Target="../embeddings/oleObject4.bin"/><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5.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9.wmf"/><Relationship Id="rId4" Type="http://schemas.openxmlformats.org/officeDocument/2006/relationships/oleObject" Target="../embeddings/oleObject6.bin"/><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342900" y="1333500"/>
            <a:ext cx="638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400" b="0" dirty="0" smtClean="0">
                <a:solidFill>
                  <a:srgbClr val="000099"/>
                </a:solidFill>
                <a:latin typeface="Times New Roman" pitchFamily="18" charset="0"/>
              </a:rPr>
              <a:t>? </a:t>
            </a:r>
            <a:r>
              <a:rPr lang="en-US" altLang="en-US" sz="2400" b="0" dirty="0" err="1" smtClean="0">
                <a:solidFill>
                  <a:srgbClr val="000099"/>
                </a:solidFill>
                <a:latin typeface="Times New Roman" pitchFamily="18" charset="0"/>
              </a:rPr>
              <a:t>Phát</a:t>
            </a:r>
            <a:r>
              <a:rPr lang="en-US" altLang="en-US" sz="2400" b="0" dirty="0" smtClean="0">
                <a:solidFill>
                  <a:srgbClr val="000099"/>
                </a:solidFill>
                <a:latin typeface="Times New Roman" pitchFamily="18" charset="0"/>
              </a:rPr>
              <a:t> </a:t>
            </a:r>
            <a:r>
              <a:rPr lang="en-US" altLang="en-US" sz="2400" b="0" dirty="0" err="1" smtClean="0">
                <a:solidFill>
                  <a:srgbClr val="000099"/>
                </a:solidFill>
                <a:latin typeface="Times New Roman" pitchFamily="18" charset="0"/>
              </a:rPr>
              <a:t>biểu</a:t>
            </a:r>
            <a:r>
              <a:rPr lang="en-US" altLang="en-US" sz="2400" b="0" dirty="0" smtClean="0">
                <a:solidFill>
                  <a:srgbClr val="000099"/>
                </a:solidFill>
                <a:latin typeface="Times New Roman" pitchFamily="18" charset="0"/>
              </a:rPr>
              <a:t> </a:t>
            </a:r>
            <a:r>
              <a:rPr lang="en-US" altLang="en-US" sz="2400" b="0" dirty="0" err="1" smtClean="0">
                <a:solidFill>
                  <a:srgbClr val="000099"/>
                </a:solidFill>
                <a:latin typeface="Times New Roman" pitchFamily="18" charset="0"/>
              </a:rPr>
              <a:t>định</a:t>
            </a:r>
            <a:r>
              <a:rPr lang="en-US" altLang="en-US" sz="2400" b="0" dirty="0" smtClean="0">
                <a:solidFill>
                  <a:srgbClr val="000099"/>
                </a:solidFill>
                <a:latin typeface="Times New Roman" pitchFamily="18" charset="0"/>
              </a:rPr>
              <a:t> </a:t>
            </a:r>
            <a:r>
              <a:rPr lang="en-US" altLang="en-US" sz="2400" b="0" dirty="0" err="1" smtClean="0">
                <a:solidFill>
                  <a:srgbClr val="000099"/>
                </a:solidFill>
                <a:latin typeface="Times New Roman" pitchFamily="18" charset="0"/>
              </a:rPr>
              <a:t>nghĩa</a:t>
            </a:r>
            <a:r>
              <a:rPr lang="en-US" altLang="en-US" sz="2400" b="0" dirty="0" smtClean="0">
                <a:solidFill>
                  <a:srgbClr val="000099"/>
                </a:solidFill>
                <a:latin typeface="Times New Roman" pitchFamily="18" charset="0"/>
              </a:rPr>
              <a:t> </a:t>
            </a:r>
            <a:r>
              <a:rPr lang="en-US" altLang="en-US" sz="2400" b="0" dirty="0" err="1" smtClean="0">
                <a:solidFill>
                  <a:srgbClr val="000099"/>
                </a:solidFill>
                <a:latin typeface="Times New Roman" pitchFamily="18" charset="0"/>
              </a:rPr>
              <a:t>góc</a:t>
            </a:r>
            <a:r>
              <a:rPr lang="en-US" altLang="en-US" sz="2400" b="0" dirty="0" smtClean="0">
                <a:solidFill>
                  <a:srgbClr val="000099"/>
                </a:solidFill>
                <a:latin typeface="Times New Roman" pitchFamily="18" charset="0"/>
              </a:rPr>
              <a:t> ở </a:t>
            </a:r>
            <a:r>
              <a:rPr lang="en-US" altLang="en-US" sz="2400" b="0" dirty="0" err="1" smtClean="0">
                <a:solidFill>
                  <a:srgbClr val="000099"/>
                </a:solidFill>
                <a:latin typeface="Times New Roman" pitchFamily="18" charset="0"/>
              </a:rPr>
              <a:t>tâm</a:t>
            </a:r>
            <a:r>
              <a:rPr lang="en-US" altLang="en-US" sz="2400" b="0" dirty="0" smtClean="0">
                <a:solidFill>
                  <a:srgbClr val="000099"/>
                </a:solidFill>
                <a:latin typeface="Times New Roman" pitchFamily="18" charset="0"/>
              </a:rPr>
              <a:t>, </a:t>
            </a:r>
            <a:r>
              <a:rPr lang="en-US" altLang="en-US" sz="2400" b="0" dirty="0" err="1" smtClean="0">
                <a:solidFill>
                  <a:srgbClr val="000099"/>
                </a:solidFill>
                <a:latin typeface="Times New Roman" pitchFamily="18" charset="0"/>
              </a:rPr>
              <a:t>số</a:t>
            </a:r>
            <a:r>
              <a:rPr lang="en-US" altLang="en-US" sz="2400" b="0" dirty="0" smtClean="0">
                <a:solidFill>
                  <a:srgbClr val="000099"/>
                </a:solidFill>
                <a:latin typeface="Times New Roman" pitchFamily="18" charset="0"/>
              </a:rPr>
              <a:t> </a:t>
            </a:r>
            <a:r>
              <a:rPr lang="en-US" altLang="en-US" sz="2400" b="0" dirty="0" err="1" smtClean="0">
                <a:solidFill>
                  <a:srgbClr val="000099"/>
                </a:solidFill>
                <a:latin typeface="Times New Roman" pitchFamily="18" charset="0"/>
              </a:rPr>
              <a:t>đo</a:t>
            </a:r>
            <a:r>
              <a:rPr lang="en-US" altLang="en-US" sz="2400" b="0" dirty="0" smtClean="0">
                <a:solidFill>
                  <a:srgbClr val="000099"/>
                </a:solidFill>
                <a:latin typeface="Times New Roman" pitchFamily="18" charset="0"/>
              </a:rPr>
              <a:t> </a:t>
            </a:r>
            <a:r>
              <a:rPr lang="en-US" altLang="en-US" sz="2400" b="0" dirty="0" err="1" smtClean="0">
                <a:solidFill>
                  <a:srgbClr val="000099"/>
                </a:solidFill>
                <a:latin typeface="Times New Roman" pitchFamily="18" charset="0"/>
              </a:rPr>
              <a:t>cung</a:t>
            </a:r>
            <a:r>
              <a:rPr lang="en-US" altLang="en-US" sz="2400" b="0" dirty="0" smtClean="0">
                <a:solidFill>
                  <a:srgbClr val="000099"/>
                </a:solidFill>
                <a:latin typeface="Times New Roman" pitchFamily="18" charset="0"/>
              </a:rPr>
              <a:t> </a:t>
            </a:r>
            <a:endParaRPr lang="en-US" altLang="en-US" sz="2400" b="0" dirty="0" smtClean="0">
              <a:solidFill>
                <a:srgbClr val="000099"/>
              </a:solidFill>
              <a:latin typeface="Times New Roman" pitchFamily="18" charset="0"/>
            </a:endParaRPr>
          </a:p>
        </p:txBody>
      </p:sp>
      <p:sp>
        <p:nvSpPr>
          <p:cNvPr id="4103" name="Text Box 7"/>
          <p:cNvSpPr txBox="1">
            <a:spLocks noChangeArrowheads="1"/>
          </p:cNvSpPr>
          <p:nvPr/>
        </p:nvSpPr>
        <p:spPr bwMode="auto">
          <a:xfrm>
            <a:off x="317500" y="1790700"/>
            <a:ext cx="6692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400" b="0" dirty="0" smtClean="0">
                <a:solidFill>
                  <a:srgbClr val="000099"/>
                </a:solidFill>
                <a:latin typeface="Times New Roman" pitchFamily="18" charset="0"/>
              </a:rPr>
              <a:t> ? </a:t>
            </a:r>
            <a:r>
              <a:rPr lang="en-US" altLang="en-US" sz="2400" b="0" dirty="0" err="1" smtClean="0">
                <a:solidFill>
                  <a:srgbClr val="000099"/>
                </a:solidFill>
                <a:latin typeface="Times New Roman" pitchFamily="18" charset="0"/>
              </a:rPr>
              <a:t>Áp</a:t>
            </a:r>
            <a:r>
              <a:rPr lang="en-US" altLang="en-US" sz="2400" b="0" dirty="0" smtClean="0">
                <a:solidFill>
                  <a:srgbClr val="000099"/>
                </a:solidFill>
                <a:latin typeface="Times New Roman" pitchFamily="18" charset="0"/>
              </a:rPr>
              <a:t> </a:t>
            </a:r>
            <a:r>
              <a:rPr lang="en-US" altLang="en-US" sz="2400" b="0" dirty="0" err="1" smtClean="0">
                <a:solidFill>
                  <a:srgbClr val="000099"/>
                </a:solidFill>
                <a:latin typeface="Times New Roman" pitchFamily="18" charset="0"/>
              </a:rPr>
              <a:t>dụng</a:t>
            </a:r>
            <a:r>
              <a:rPr lang="en-US" altLang="en-US" sz="2400" b="0" dirty="0" smtClean="0">
                <a:solidFill>
                  <a:srgbClr val="000099"/>
                </a:solidFill>
                <a:latin typeface="Times New Roman" pitchFamily="18" charset="0"/>
              </a:rPr>
              <a:t>: Cho </a:t>
            </a:r>
            <a:r>
              <a:rPr lang="en-US" altLang="en-US" sz="2400" b="0" dirty="0" err="1" smtClean="0">
                <a:solidFill>
                  <a:srgbClr val="000099"/>
                </a:solidFill>
                <a:latin typeface="Times New Roman" pitchFamily="18" charset="0"/>
              </a:rPr>
              <a:t>đường</a:t>
            </a:r>
            <a:r>
              <a:rPr lang="en-US" altLang="en-US" sz="2400" b="0" dirty="0" smtClean="0">
                <a:solidFill>
                  <a:srgbClr val="000099"/>
                </a:solidFill>
                <a:latin typeface="Times New Roman" pitchFamily="18" charset="0"/>
              </a:rPr>
              <a:t> </a:t>
            </a:r>
            <a:r>
              <a:rPr lang="en-US" altLang="en-US" sz="2400" b="0" dirty="0" err="1" smtClean="0">
                <a:solidFill>
                  <a:srgbClr val="000099"/>
                </a:solidFill>
                <a:latin typeface="Times New Roman" pitchFamily="18" charset="0"/>
              </a:rPr>
              <a:t>tròn</a:t>
            </a:r>
            <a:r>
              <a:rPr lang="en-US" altLang="en-US" sz="2400" b="0" dirty="0" smtClean="0">
                <a:solidFill>
                  <a:srgbClr val="000099"/>
                </a:solidFill>
                <a:latin typeface="Times New Roman" pitchFamily="18" charset="0"/>
              </a:rPr>
              <a:t> </a:t>
            </a:r>
            <a:r>
              <a:rPr lang="en-US" altLang="en-US" sz="2400" b="0" dirty="0" err="1" smtClean="0">
                <a:solidFill>
                  <a:srgbClr val="000099"/>
                </a:solidFill>
                <a:latin typeface="Times New Roman" pitchFamily="18" charset="0"/>
              </a:rPr>
              <a:t>tâm</a:t>
            </a:r>
            <a:r>
              <a:rPr lang="en-US" altLang="en-US" sz="2400" b="0" dirty="0" smtClean="0">
                <a:solidFill>
                  <a:srgbClr val="000099"/>
                </a:solidFill>
                <a:latin typeface="Times New Roman" pitchFamily="18" charset="0"/>
              </a:rPr>
              <a:t> O. </a:t>
            </a:r>
            <a:r>
              <a:rPr lang="en-US" altLang="en-US" sz="2400" b="0" dirty="0" err="1" smtClean="0">
                <a:solidFill>
                  <a:srgbClr val="000099"/>
                </a:solidFill>
                <a:latin typeface="Times New Roman" pitchFamily="18" charset="0"/>
              </a:rPr>
              <a:t>Nhìn</a:t>
            </a:r>
            <a:r>
              <a:rPr lang="en-US" altLang="en-US" sz="2400" b="0" dirty="0" smtClean="0">
                <a:solidFill>
                  <a:srgbClr val="000099"/>
                </a:solidFill>
                <a:latin typeface="Times New Roman" pitchFamily="18" charset="0"/>
              </a:rPr>
              <a:t> </a:t>
            </a:r>
            <a:r>
              <a:rPr lang="en-US" altLang="en-US" sz="2400" b="0" dirty="0" err="1" smtClean="0">
                <a:solidFill>
                  <a:srgbClr val="000099"/>
                </a:solidFill>
                <a:latin typeface="Times New Roman" pitchFamily="18" charset="0"/>
              </a:rPr>
              <a:t>hình</a:t>
            </a:r>
            <a:r>
              <a:rPr lang="en-US" altLang="en-US" sz="2400" b="0" dirty="0" smtClean="0">
                <a:solidFill>
                  <a:srgbClr val="000099"/>
                </a:solidFill>
                <a:latin typeface="Times New Roman" pitchFamily="18" charset="0"/>
              </a:rPr>
              <a:t> </a:t>
            </a:r>
            <a:r>
              <a:rPr lang="en-US" altLang="en-US" sz="2400" b="0" dirty="0" err="1" smtClean="0">
                <a:solidFill>
                  <a:srgbClr val="000099"/>
                </a:solidFill>
                <a:latin typeface="Times New Roman" pitchFamily="18" charset="0"/>
              </a:rPr>
              <a:t>vẽ</a:t>
            </a:r>
            <a:r>
              <a:rPr lang="en-US" altLang="en-US" sz="2400" b="0" dirty="0" smtClean="0">
                <a:solidFill>
                  <a:srgbClr val="000099"/>
                </a:solidFill>
                <a:latin typeface="Times New Roman" pitchFamily="18" charset="0"/>
              </a:rPr>
              <a:t> </a:t>
            </a:r>
            <a:r>
              <a:rPr lang="en-US" altLang="en-US" sz="2400" b="0" dirty="0" err="1" smtClean="0">
                <a:solidFill>
                  <a:srgbClr val="000099"/>
                </a:solidFill>
                <a:latin typeface="Times New Roman" pitchFamily="18" charset="0"/>
              </a:rPr>
              <a:t>hãy</a:t>
            </a:r>
            <a:r>
              <a:rPr lang="en-US" altLang="en-US" sz="2400" b="0" dirty="0" smtClean="0">
                <a:solidFill>
                  <a:srgbClr val="000099"/>
                </a:solidFill>
                <a:latin typeface="Times New Roman" pitchFamily="18" charset="0"/>
              </a:rPr>
              <a:t> </a:t>
            </a:r>
            <a:r>
              <a:rPr lang="en-US" altLang="en-US" sz="2400" b="0" dirty="0" err="1" smtClean="0">
                <a:solidFill>
                  <a:srgbClr val="000099"/>
                </a:solidFill>
                <a:latin typeface="Times New Roman" pitchFamily="18" charset="0"/>
              </a:rPr>
              <a:t>chọn</a:t>
            </a:r>
            <a:r>
              <a:rPr lang="en-US" altLang="en-US" sz="2400" b="0" dirty="0" smtClean="0">
                <a:solidFill>
                  <a:srgbClr val="000099"/>
                </a:solidFill>
                <a:latin typeface="Times New Roman" pitchFamily="18" charset="0"/>
              </a:rPr>
              <a:t> </a:t>
            </a:r>
            <a:r>
              <a:rPr lang="en-US" altLang="en-US" sz="2400" b="0" dirty="0" err="1" smtClean="0">
                <a:solidFill>
                  <a:srgbClr val="000099"/>
                </a:solidFill>
                <a:latin typeface="Times New Roman" pitchFamily="18" charset="0"/>
              </a:rPr>
              <a:t>câu</a:t>
            </a:r>
            <a:r>
              <a:rPr lang="en-US" altLang="en-US" sz="2400" b="0" dirty="0" smtClean="0">
                <a:solidFill>
                  <a:srgbClr val="000099"/>
                </a:solidFill>
                <a:latin typeface="Times New Roman" pitchFamily="18" charset="0"/>
              </a:rPr>
              <a:t> </a:t>
            </a:r>
            <a:r>
              <a:rPr lang="en-US" altLang="en-US" sz="2400" b="0" dirty="0" err="1" smtClean="0">
                <a:solidFill>
                  <a:srgbClr val="000099"/>
                </a:solidFill>
                <a:latin typeface="Times New Roman" pitchFamily="18" charset="0"/>
              </a:rPr>
              <a:t>trả</a:t>
            </a:r>
            <a:r>
              <a:rPr lang="en-US" altLang="en-US" sz="2400" b="0" dirty="0" smtClean="0">
                <a:solidFill>
                  <a:srgbClr val="000099"/>
                </a:solidFill>
                <a:latin typeface="Times New Roman" pitchFamily="18" charset="0"/>
              </a:rPr>
              <a:t> </a:t>
            </a:r>
            <a:r>
              <a:rPr lang="en-US" altLang="en-US" sz="2400" b="0" dirty="0" err="1" smtClean="0">
                <a:solidFill>
                  <a:srgbClr val="000099"/>
                </a:solidFill>
                <a:latin typeface="Times New Roman" pitchFamily="18" charset="0"/>
              </a:rPr>
              <a:t>lời</a:t>
            </a:r>
            <a:r>
              <a:rPr lang="en-US" altLang="en-US" sz="2400" b="0" dirty="0" smtClean="0">
                <a:solidFill>
                  <a:srgbClr val="000099"/>
                </a:solidFill>
                <a:latin typeface="Times New Roman" pitchFamily="18" charset="0"/>
              </a:rPr>
              <a:t> </a:t>
            </a:r>
            <a:r>
              <a:rPr lang="en-US" altLang="en-US" sz="2400" b="0" dirty="0" err="1" smtClean="0">
                <a:solidFill>
                  <a:srgbClr val="000099"/>
                </a:solidFill>
                <a:latin typeface="Times New Roman" pitchFamily="18" charset="0"/>
              </a:rPr>
              <a:t>đúng</a:t>
            </a:r>
            <a:r>
              <a:rPr lang="en-US" altLang="en-US" sz="2400" b="0" dirty="0" smtClean="0">
                <a:solidFill>
                  <a:srgbClr val="000099"/>
                </a:solidFill>
                <a:latin typeface="Times New Roman" pitchFamily="18" charset="0"/>
              </a:rPr>
              <a:t>?</a:t>
            </a:r>
          </a:p>
        </p:txBody>
      </p:sp>
      <p:sp>
        <p:nvSpPr>
          <p:cNvPr id="4104" name="Rectangle 8"/>
          <p:cNvSpPr>
            <a:spLocks noChangeArrowheads="1"/>
          </p:cNvSpPr>
          <p:nvPr/>
        </p:nvSpPr>
        <p:spPr bwMode="auto">
          <a:xfrm>
            <a:off x="2362200" y="3124200"/>
            <a:ext cx="1143000" cy="355600"/>
          </a:xfrm>
          <a:prstGeom prst="rect">
            <a:avLst/>
          </a:prstGeom>
          <a:gradFill rotWithShape="1">
            <a:gsLst>
              <a:gs pos="0">
                <a:srgbClr val="33CCCC"/>
              </a:gs>
              <a:gs pos="100000">
                <a:srgbClr val="185E5E"/>
              </a:gs>
            </a:gsLst>
            <a:path path="rect">
              <a:fillToRect r="100000" b="100000"/>
            </a:path>
          </a:gradFill>
          <a:ln>
            <a:noFill/>
          </a:ln>
          <a:effectLst>
            <a:prstShdw prst="shdw17" dist="17961" dir="13500000">
              <a:srgbClr val="1F7A7A"/>
            </a:prstShdw>
          </a:effectLst>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hangingPunct="0">
              <a:spcBef>
                <a:spcPct val="0"/>
              </a:spcBef>
              <a:buFontTx/>
              <a:buNone/>
            </a:pPr>
            <a:r>
              <a:rPr lang="en-US" altLang="en-US" sz="2400" smtClean="0">
                <a:solidFill>
                  <a:srgbClr val="FFFF00"/>
                </a:solidFill>
                <a:latin typeface=".VnTime" pitchFamily="34" charset="0"/>
              </a:rPr>
              <a:t>b.  80</a:t>
            </a:r>
            <a:r>
              <a:rPr lang="en-US" altLang="en-US" sz="2400" baseline="30000" smtClean="0">
                <a:solidFill>
                  <a:srgbClr val="FFFF00"/>
                </a:solidFill>
                <a:latin typeface=".VnTime" pitchFamily="34" charset="0"/>
              </a:rPr>
              <a:t>0</a:t>
            </a:r>
            <a:r>
              <a:rPr lang="en-US" altLang="en-US" sz="2400" smtClean="0">
                <a:solidFill>
                  <a:srgbClr val="FFFF00"/>
                </a:solidFill>
                <a:latin typeface=".VnTime" pitchFamily="34" charset="0"/>
              </a:rPr>
              <a:t>   </a:t>
            </a:r>
          </a:p>
        </p:txBody>
      </p:sp>
      <p:sp>
        <p:nvSpPr>
          <p:cNvPr id="4105" name="Rectangle 9"/>
          <p:cNvSpPr>
            <a:spLocks noChangeArrowheads="1"/>
          </p:cNvSpPr>
          <p:nvPr/>
        </p:nvSpPr>
        <p:spPr bwMode="auto">
          <a:xfrm>
            <a:off x="838200" y="3136900"/>
            <a:ext cx="1143000" cy="355600"/>
          </a:xfrm>
          <a:prstGeom prst="rect">
            <a:avLst/>
          </a:prstGeom>
          <a:gradFill rotWithShape="1">
            <a:gsLst>
              <a:gs pos="0">
                <a:srgbClr val="33CCCC"/>
              </a:gs>
              <a:gs pos="100000">
                <a:srgbClr val="185E5E"/>
              </a:gs>
            </a:gsLst>
            <a:path path="rect">
              <a:fillToRect r="100000" b="100000"/>
            </a:path>
          </a:gradFill>
          <a:ln>
            <a:noFill/>
          </a:ln>
          <a:effectLst>
            <a:prstShdw prst="shdw17" dist="17961" dir="13500000">
              <a:srgbClr val="1F7A7A"/>
            </a:prstShdw>
          </a:effectLst>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hangingPunct="0">
              <a:spcBef>
                <a:spcPct val="0"/>
              </a:spcBef>
              <a:buFontTx/>
              <a:buNone/>
            </a:pPr>
            <a:r>
              <a:rPr lang="en-US" altLang="en-US" sz="2400" smtClean="0">
                <a:solidFill>
                  <a:srgbClr val="FFFF00"/>
                </a:solidFill>
                <a:latin typeface=".VnTime" pitchFamily="34" charset="0"/>
              </a:rPr>
              <a:t>a.  70</a:t>
            </a:r>
            <a:r>
              <a:rPr lang="en-US" altLang="en-US" sz="2400" baseline="30000" smtClean="0">
                <a:solidFill>
                  <a:srgbClr val="FFFF00"/>
                </a:solidFill>
                <a:latin typeface=".VnTime" pitchFamily="34" charset="0"/>
              </a:rPr>
              <a:t>0</a:t>
            </a:r>
            <a:r>
              <a:rPr lang="en-US" altLang="en-US" sz="2400" smtClean="0">
                <a:solidFill>
                  <a:srgbClr val="FFFF00"/>
                </a:solidFill>
                <a:latin typeface=".VnTime" pitchFamily="34" charset="0"/>
              </a:rPr>
              <a:t>   </a:t>
            </a:r>
          </a:p>
        </p:txBody>
      </p:sp>
      <p:sp>
        <p:nvSpPr>
          <p:cNvPr id="4106" name="Rectangle 10"/>
          <p:cNvSpPr>
            <a:spLocks noChangeArrowheads="1"/>
          </p:cNvSpPr>
          <p:nvPr/>
        </p:nvSpPr>
        <p:spPr bwMode="auto">
          <a:xfrm>
            <a:off x="3886200" y="3124200"/>
            <a:ext cx="1143000" cy="355600"/>
          </a:xfrm>
          <a:prstGeom prst="rect">
            <a:avLst/>
          </a:prstGeom>
          <a:gradFill rotWithShape="1">
            <a:gsLst>
              <a:gs pos="0">
                <a:srgbClr val="33CCCC"/>
              </a:gs>
              <a:gs pos="100000">
                <a:srgbClr val="185E5E"/>
              </a:gs>
            </a:gsLst>
            <a:path path="rect">
              <a:fillToRect r="100000" b="100000"/>
            </a:path>
          </a:gradFill>
          <a:ln>
            <a:noFill/>
          </a:ln>
          <a:effectLst>
            <a:prstShdw prst="shdw17" dist="17961" dir="13500000">
              <a:srgbClr val="1F7A7A"/>
            </a:prstShdw>
          </a:effectLst>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hangingPunct="0">
              <a:spcBef>
                <a:spcPct val="0"/>
              </a:spcBef>
              <a:buFontTx/>
              <a:buNone/>
            </a:pPr>
            <a:r>
              <a:rPr lang="en-US" altLang="en-US" sz="2400" smtClean="0">
                <a:solidFill>
                  <a:srgbClr val="FFFF00"/>
                </a:solidFill>
                <a:latin typeface=".VnTime" pitchFamily="34" charset="0"/>
              </a:rPr>
              <a:t>c.  90</a:t>
            </a:r>
            <a:r>
              <a:rPr lang="en-US" altLang="en-US" sz="2400" baseline="30000" smtClean="0">
                <a:solidFill>
                  <a:srgbClr val="FFFF00"/>
                </a:solidFill>
                <a:latin typeface=".VnTime" pitchFamily="34" charset="0"/>
              </a:rPr>
              <a:t>0</a:t>
            </a:r>
            <a:r>
              <a:rPr lang="en-US" altLang="en-US" sz="2400" smtClean="0">
                <a:solidFill>
                  <a:srgbClr val="FFFF00"/>
                </a:solidFill>
                <a:latin typeface=".VnTime" pitchFamily="34" charset="0"/>
              </a:rPr>
              <a:t>   </a:t>
            </a:r>
          </a:p>
        </p:txBody>
      </p:sp>
      <p:sp>
        <p:nvSpPr>
          <p:cNvPr id="4107" name="Rectangle 11"/>
          <p:cNvSpPr>
            <a:spLocks noChangeArrowheads="1"/>
          </p:cNvSpPr>
          <p:nvPr/>
        </p:nvSpPr>
        <p:spPr bwMode="auto">
          <a:xfrm>
            <a:off x="5410200" y="3124200"/>
            <a:ext cx="1143000" cy="355600"/>
          </a:xfrm>
          <a:prstGeom prst="rect">
            <a:avLst/>
          </a:prstGeom>
          <a:gradFill rotWithShape="1">
            <a:gsLst>
              <a:gs pos="0">
                <a:srgbClr val="33CCCC"/>
              </a:gs>
              <a:gs pos="100000">
                <a:srgbClr val="185E5E"/>
              </a:gs>
            </a:gsLst>
            <a:path path="rect">
              <a:fillToRect r="100000" b="100000"/>
            </a:path>
          </a:gradFill>
          <a:ln>
            <a:noFill/>
          </a:ln>
          <a:effectLst>
            <a:prstShdw prst="shdw17" dist="17961" dir="13500000">
              <a:srgbClr val="1F7A7A"/>
            </a:prstShdw>
          </a:effectLst>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hangingPunct="0">
              <a:spcBef>
                <a:spcPct val="0"/>
              </a:spcBef>
              <a:buFontTx/>
              <a:buNone/>
            </a:pPr>
            <a:r>
              <a:rPr lang="en-US" altLang="en-US" sz="2400" smtClean="0">
                <a:solidFill>
                  <a:srgbClr val="FFFF00"/>
                </a:solidFill>
                <a:latin typeface=".VnTime" pitchFamily="34" charset="0"/>
              </a:rPr>
              <a:t>d.  100</a:t>
            </a:r>
            <a:r>
              <a:rPr lang="en-US" altLang="en-US" sz="2400" baseline="30000" smtClean="0">
                <a:solidFill>
                  <a:srgbClr val="FFFF00"/>
                </a:solidFill>
                <a:latin typeface=".VnTime" pitchFamily="34" charset="0"/>
              </a:rPr>
              <a:t>0</a:t>
            </a:r>
            <a:r>
              <a:rPr lang="en-US" altLang="en-US" sz="2400" smtClean="0">
                <a:solidFill>
                  <a:srgbClr val="FFFF00"/>
                </a:solidFill>
                <a:latin typeface=".VnTime" pitchFamily="34" charset="0"/>
              </a:rPr>
              <a:t>   </a:t>
            </a:r>
          </a:p>
        </p:txBody>
      </p:sp>
      <p:sp>
        <p:nvSpPr>
          <p:cNvPr id="4108" name="Rectangle 12"/>
          <p:cNvSpPr>
            <a:spLocks noChangeArrowheads="1"/>
          </p:cNvSpPr>
          <p:nvPr/>
        </p:nvSpPr>
        <p:spPr bwMode="auto">
          <a:xfrm>
            <a:off x="2286000" y="4495800"/>
            <a:ext cx="1143000" cy="355600"/>
          </a:xfrm>
          <a:prstGeom prst="rect">
            <a:avLst/>
          </a:prstGeom>
          <a:gradFill rotWithShape="1">
            <a:gsLst>
              <a:gs pos="0">
                <a:srgbClr val="33CCCC"/>
              </a:gs>
              <a:gs pos="100000">
                <a:srgbClr val="185E5E"/>
              </a:gs>
            </a:gsLst>
            <a:path path="rect">
              <a:fillToRect r="100000" b="100000"/>
            </a:path>
          </a:gradFill>
          <a:ln>
            <a:noFill/>
          </a:ln>
          <a:effectLst>
            <a:prstShdw prst="shdw17" dist="17961" dir="2700000">
              <a:srgbClr val="1F7A7A"/>
            </a:prst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hangingPunct="0">
              <a:spcBef>
                <a:spcPct val="0"/>
              </a:spcBef>
              <a:buFontTx/>
              <a:buNone/>
            </a:pPr>
            <a:r>
              <a:rPr lang="en-US" altLang="en-US" sz="2400" smtClean="0">
                <a:solidFill>
                  <a:srgbClr val="FFFF00"/>
                </a:solidFill>
                <a:latin typeface=".VnTime" pitchFamily="34" charset="0"/>
              </a:rPr>
              <a:t>b.  290</a:t>
            </a:r>
            <a:r>
              <a:rPr lang="en-US" altLang="en-US" sz="2400" baseline="30000" smtClean="0">
                <a:solidFill>
                  <a:srgbClr val="FFFF00"/>
                </a:solidFill>
                <a:latin typeface=".VnTime" pitchFamily="34" charset="0"/>
              </a:rPr>
              <a:t>0</a:t>
            </a:r>
            <a:r>
              <a:rPr lang="en-US" altLang="en-US" sz="2400" smtClean="0">
                <a:solidFill>
                  <a:srgbClr val="FFFF00"/>
                </a:solidFill>
                <a:latin typeface=".VnTime" pitchFamily="34" charset="0"/>
              </a:rPr>
              <a:t>   </a:t>
            </a:r>
          </a:p>
        </p:txBody>
      </p:sp>
      <p:sp>
        <p:nvSpPr>
          <p:cNvPr id="4109" name="Rectangle 13"/>
          <p:cNvSpPr>
            <a:spLocks noChangeArrowheads="1"/>
          </p:cNvSpPr>
          <p:nvPr/>
        </p:nvSpPr>
        <p:spPr bwMode="auto">
          <a:xfrm>
            <a:off x="838200" y="4495800"/>
            <a:ext cx="1143000" cy="355600"/>
          </a:xfrm>
          <a:prstGeom prst="rect">
            <a:avLst/>
          </a:prstGeom>
          <a:gradFill rotWithShape="1">
            <a:gsLst>
              <a:gs pos="0">
                <a:srgbClr val="33CCCC"/>
              </a:gs>
              <a:gs pos="100000">
                <a:srgbClr val="185E5E"/>
              </a:gs>
            </a:gsLst>
            <a:path path="rect">
              <a:fillToRect r="100000" b="100000"/>
            </a:path>
          </a:gradFill>
          <a:ln>
            <a:noFill/>
          </a:ln>
          <a:effectLst>
            <a:prstShdw prst="shdw17" dist="17961" dir="2700000">
              <a:srgbClr val="1F7A7A"/>
            </a:prst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hangingPunct="0">
              <a:spcBef>
                <a:spcPct val="0"/>
              </a:spcBef>
              <a:buFontTx/>
              <a:buNone/>
            </a:pPr>
            <a:r>
              <a:rPr lang="en-US" altLang="en-US" sz="2400" smtClean="0">
                <a:solidFill>
                  <a:srgbClr val="FFFF00"/>
                </a:solidFill>
                <a:latin typeface=".VnTime" pitchFamily="34" charset="0"/>
              </a:rPr>
              <a:t>a.  280</a:t>
            </a:r>
            <a:r>
              <a:rPr lang="en-US" altLang="en-US" sz="2400" baseline="30000" smtClean="0">
                <a:solidFill>
                  <a:srgbClr val="FFFF00"/>
                </a:solidFill>
                <a:latin typeface=".VnTime" pitchFamily="34" charset="0"/>
              </a:rPr>
              <a:t>0</a:t>
            </a:r>
            <a:r>
              <a:rPr lang="en-US" altLang="en-US" sz="2400" smtClean="0">
                <a:solidFill>
                  <a:srgbClr val="FFFF00"/>
                </a:solidFill>
                <a:latin typeface=".VnTime" pitchFamily="34" charset="0"/>
              </a:rPr>
              <a:t>   </a:t>
            </a:r>
          </a:p>
        </p:txBody>
      </p:sp>
      <p:sp>
        <p:nvSpPr>
          <p:cNvPr id="4110" name="Rectangle 14"/>
          <p:cNvSpPr>
            <a:spLocks noChangeArrowheads="1"/>
          </p:cNvSpPr>
          <p:nvPr/>
        </p:nvSpPr>
        <p:spPr bwMode="auto">
          <a:xfrm>
            <a:off x="3733800" y="4495800"/>
            <a:ext cx="1143000" cy="355600"/>
          </a:xfrm>
          <a:prstGeom prst="rect">
            <a:avLst/>
          </a:prstGeom>
          <a:gradFill rotWithShape="1">
            <a:gsLst>
              <a:gs pos="0">
                <a:srgbClr val="33CCCC"/>
              </a:gs>
              <a:gs pos="100000">
                <a:srgbClr val="185E5E"/>
              </a:gs>
            </a:gsLst>
            <a:path path="rect">
              <a:fillToRect r="100000" b="100000"/>
            </a:path>
          </a:gradFill>
          <a:ln>
            <a:noFill/>
          </a:ln>
          <a:effectLst>
            <a:prstShdw prst="shdw17" dist="17961" dir="2700000">
              <a:srgbClr val="1F7A7A"/>
            </a:prst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hangingPunct="0">
              <a:spcBef>
                <a:spcPct val="0"/>
              </a:spcBef>
              <a:buFontTx/>
              <a:buNone/>
            </a:pPr>
            <a:r>
              <a:rPr lang="en-US" altLang="en-US" sz="2400" smtClean="0">
                <a:solidFill>
                  <a:srgbClr val="FFFF00"/>
                </a:solidFill>
                <a:latin typeface=".VnTime" pitchFamily="34" charset="0"/>
              </a:rPr>
              <a:t>c.  300</a:t>
            </a:r>
            <a:r>
              <a:rPr lang="en-US" altLang="en-US" sz="2400" baseline="30000" smtClean="0">
                <a:solidFill>
                  <a:srgbClr val="FFFF00"/>
                </a:solidFill>
                <a:latin typeface=".VnTime" pitchFamily="34" charset="0"/>
              </a:rPr>
              <a:t>0</a:t>
            </a:r>
            <a:r>
              <a:rPr lang="en-US" altLang="en-US" sz="2400" smtClean="0">
                <a:solidFill>
                  <a:srgbClr val="FFFF00"/>
                </a:solidFill>
                <a:latin typeface=".VnTime" pitchFamily="34" charset="0"/>
              </a:rPr>
              <a:t>   </a:t>
            </a:r>
          </a:p>
        </p:txBody>
      </p:sp>
      <p:sp>
        <p:nvSpPr>
          <p:cNvPr id="4111" name="Rectangle 15"/>
          <p:cNvSpPr>
            <a:spLocks noChangeArrowheads="1"/>
          </p:cNvSpPr>
          <p:nvPr/>
        </p:nvSpPr>
        <p:spPr bwMode="auto">
          <a:xfrm>
            <a:off x="5321300" y="4495800"/>
            <a:ext cx="1143000" cy="355600"/>
          </a:xfrm>
          <a:prstGeom prst="rect">
            <a:avLst/>
          </a:prstGeom>
          <a:gradFill rotWithShape="1">
            <a:gsLst>
              <a:gs pos="0">
                <a:srgbClr val="33CCCC"/>
              </a:gs>
              <a:gs pos="100000">
                <a:srgbClr val="185E5E"/>
              </a:gs>
            </a:gsLst>
            <a:path path="rect">
              <a:fillToRect r="100000" b="100000"/>
            </a:path>
          </a:gradFill>
          <a:ln>
            <a:noFill/>
          </a:ln>
          <a:effectLst>
            <a:prstShdw prst="shdw17" dist="17961" dir="2700000">
              <a:srgbClr val="1F7A7A"/>
            </a:prst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hangingPunct="0">
              <a:spcBef>
                <a:spcPct val="0"/>
              </a:spcBef>
              <a:buFontTx/>
              <a:buNone/>
            </a:pPr>
            <a:r>
              <a:rPr lang="en-US" altLang="en-US" sz="2400" smtClean="0">
                <a:solidFill>
                  <a:srgbClr val="FFFF00"/>
                </a:solidFill>
                <a:latin typeface=".VnTime" pitchFamily="34" charset="0"/>
              </a:rPr>
              <a:t>d.  310</a:t>
            </a:r>
            <a:r>
              <a:rPr lang="en-US" altLang="en-US" sz="2400" baseline="30000" smtClean="0">
                <a:solidFill>
                  <a:srgbClr val="FFFF00"/>
                </a:solidFill>
                <a:latin typeface=".VnTime" pitchFamily="34" charset="0"/>
              </a:rPr>
              <a:t>0</a:t>
            </a:r>
            <a:r>
              <a:rPr lang="en-US" altLang="en-US" sz="2400" smtClean="0">
                <a:solidFill>
                  <a:srgbClr val="FFFF00"/>
                </a:solidFill>
                <a:latin typeface=".VnTime" pitchFamily="34" charset="0"/>
              </a:rPr>
              <a:t>   </a:t>
            </a:r>
          </a:p>
        </p:txBody>
      </p:sp>
      <p:grpSp>
        <p:nvGrpSpPr>
          <p:cNvPr id="2" name="AutoShape 17"/>
          <p:cNvGrpSpPr>
            <a:grpSpLocks/>
          </p:cNvGrpSpPr>
          <p:nvPr/>
        </p:nvGrpSpPr>
        <p:grpSpPr bwMode="auto">
          <a:xfrm>
            <a:off x="457200" y="2590800"/>
            <a:ext cx="4648200" cy="457200"/>
            <a:chOff x="234" y="104"/>
            <a:chExt cx="5261" cy="1186"/>
          </a:xfrm>
        </p:grpSpPr>
        <p:pic>
          <p:nvPicPr>
            <p:cNvPr id="4135" name="AutoShap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34" y="104"/>
              <a:ext cx="5261" cy="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8"/>
            <p:cNvSpPr txBox="1">
              <a:spLocks noChangeArrowheads="1"/>
            </p:cNvSpPr>
            <p:nvPr/>
          </p:nvSpPr>
          <p:spPr bwMode="auto">
            <a:xfrm>
              <a:off x="446" y="293"/>
              <a:ext cx="4841" cy="762"/>
            </a:xfrm>
            <a:prstGeom prst="rect">
              <a:avLst/>
            </a:prstGeom>
            <a:noFill/>
            <a:ln w="9525">
              <a:noFill/>
              <a:miter lim="800000"/>
              <a:headEnd/>
              <a:tailEnd/>
            </a:ln>
          </p:spPr>
          <p:txBody>
            <a:bodyPr wrap="none" lIns="36000" tIns="36000" rIns="36000" bIns="36000" anchor="ctr"/>
            <a:lstStyle/>
            <a:p>
              <a:pPr algn="ctr">
                <a:defRPr/>
              </a:pPr>
              <a:r>
                <a:rPr lang="en-US" sz="2400">
                  <a:solidFill>
                    <a:srgbClr val="FF9900"/>
                  </a:solidFill>
                  <a:effectLst>
                    <a:outerShdw blurRad="38100" dist="38100" dir="2700000" algn="tl">
                      <a:srgbClr val="C0C0C0"/>
                    </a:outerShdw>
                  </a:effectLst>
                  <a:latin typeface="Calibri" pitchFamily="34" charset="0"/>
                  <a:cs typeface="Arial" charset="0"/>
                </a:rPr>
                <a:t>Câu1. </a:t>
              </a:r>
              <a:r>
                <a:rPr lang="en-US" sz="2400">
                  <a:solidFill>
                    <a:srgbClr val="FFFF66"/>
                  </a:solidFill>
                  <a:latin typeface="Times New Roman" pitchFamily="18" charset="0"/>
                </a:rPr>
                <a:t>Số đo cung BmC là</a:t>
              </a:r>
              <a:r>
                <a:rPr lang="en-US" sz="2400" b="0">
                  <a:solidFill>
                    <a:srgbClr val="FFFF66"/>
                  </a:solidFill>
                  <a:latin typeface="Times New Roman" pitchFamily="18" charset="0"/>
                </a:rPr>
                <a:t> :</a:t>
              </a:r>
              <a:endParaRPr lang="en-US" sz="2400">
                <a:solidFill>
                  <a:srgbClr val="FFFF66"/>
                </a:solidFill>
                <a:effectLst>
                  <a:outerShdw blurRad="38100" dist="38100" dir="2700000" algn="tl">
                    <a:srgbClr val="C0C0C0"/>
                  </a:outerShdw>
                </a:effectLst>
                <a:latin typeface="Calibri" pitchFamily="34" charset="0"/>
                <a:cs typeface="Arial" charset="0"/>
              </a:endParaRPr>
            </a:p>
          </p:txBody>
        </p:sp>
      </p:grpSp>
      <p:grpSp>
        <p:nvGrpSpPr>
          <p:cNvPr id="3" name="AutoShape 17"/>
          <p:cNvGrpSpPr>
            <a:grpSpLocks/>
          </p:cNvGrpSpPr>
          <p:nvPr/>
        </p:nvGrpSpPr>
        <p:grpSpPr bwMode="auto">
          <a:xfrm>
            <a:off x="508000" y="3810000"/>
            <a:ext cx="4495800" cy="457200"/>
            <a:chOff x="234" y="104"/>
            <a:chExt cx="5261" cy="1186"/>
          </a:xfrm>
        </p:grpSpPr>
        <p:pic>
          <p:nvPicPr>
            <p:cNvPr id="4133" name="AutoShape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234" y="104"/>
              <a:ext cx="5261" cy="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1"/>
            <p:cNvSpPr txBox="1">
              <a:spLocks noChangeArrowheads="1"/>
            </p:cNvSpPr>
            <p:nvPr/>
          </p:nvSpPr>
          <p:spPr bwMode="auto">
            <a:xfrm>
              <a:off x="446" y="293"/>
              <a:ext cx="4841" cy="762"/>
            </a:xfrm>
            <a:prstGeom prst="rect">
              <a:avLst/>
            </a:prstGeom>
            <a:noFill/>
            <a:ln w="9525">
              <a:noFill/>
              <a:miter lim="800000"/>
              <a:headEnd/>
              <a:tailEnd/>
            </a:ln>
          </p:spPr>
          <p:txBody>
            <a:bodyPr wrap="none" lIns="36000" tIns="36000" rIns="36000" bIns="36000" anchor="ctr"/>
            <a:lstStyle/>
            <a:p>
              <a:pPr algn="ctr">
                <a:defRPr/>
              </a:pPr>
              <a:r>
                <a:rPr lang="en-US" sz="2400">
                  <a:solidFill>
                    <a:srgbClr val="FF9900"/>
                  </a:solidFill>
                  <a:effectLst>
                    <a:outerShdw blurRad="38100" dist="38100" dir="2700000" algn="tl">
                      <a:srgbClr val="C0C0C0"/>
                    </a:outerShdw>
                  </a:effectLst>
                  <a:latin typeface="Calibri" pitchFamily="34" charset="0"/>
                  <a:cs typeface="Arial" charset="0"/>
                </a:rPr>
                <a:t>Câu2. </a:t>
              </a:r>
              <a:r>
                <a:rPr lang="en-US" sz="2400">
                  <a:solidFill>
                    <a:srgbClr val="FFFF66"/>
                  </a:solidFill>
                  <a:latin typeface="Times New Roman" pitchFamily="18" charset="0"/>
                </a:rPr>
                <a:t>Số đo cung BnC là :</a:t>
              </a:r>
              <a:endParaRPr lang="en-US" sz="2400">
                <a:solidFill>
                  <a:srgbClr val="FFFF66"/>
                </a:solidFill>
                <a:effectLst>
                  <a:outerShdw blurRad="38100" dist="38100" dir="2700000" algn="tl">
                    <a:srgbClr val="C0C0C0"/>
                  </a:outerShdw>
                </a:effectLst>
                <a:latin typeface="Calibri" pitchFamily="34" charset="0"/>
                <a:cs typeface="Arial" charset="0"/>
              </a:endParaRPr>
            </a:p>
          </p:txBody>
        </p:sp>
      </p:grpSp>
      <p:grpSp>
        <p:nvGrpSpPr>
          <p:cNvPr id="7" name="Group 44"/>
          <p:cNvGrpSpPr>
            <a:grpSpLocks/>
          </p:cNvGrpSpPr>
          <p:nvPr/>
        </p:nvGrpSpPr>
        <p:grpSpPr bwMode="auto">
          <a:xfrm>
            <a:off x="0" y="0"/>
            <a:ext cx="9144000" cy="6858000"/>
            <a:chOff x="-15" y="-25"/>
            <a:chExt cx="5775" cy="4345"/>
          </a:xfrm>
        </p:grpSpPr>
        <p:pic>
          <p:nvPicPr>
            <p:cNvPr id="4129" name="Picture 45" descr="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137" y="2122"/>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Picture 46" descr="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563" y="2122"/>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Picture 47" descr="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0" y="-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Picture 48" descr="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47"/>
          <p:cNvGrpSpPr>
            <a:grpSpLocks/>
          </p:cNvGrpSpPr>
          <p:nvPr/>
        </p:nvGrpSpPr>
        <p:grpSpPr bwMode="auto">
          <a:xfrm>
            <a:off x="6705600" y="2133600"/>
            <a:ext cx="2133600" cy="2733675"/>
            <a:chOff x="864" y="888"/>
            <a:chExt cx="1344" cy="1722"/>
          </a:xfrm>
        </p:grpSpPr>
        <p:sp>
          <p:nvSpPr>
            <p:cNvPr id="4114" name="Oval 148"/>
            <p:cNvSpPr>
              <a:spLocks noChangeArrowheads="1"/>
            </p:cNvSpPr>
            <p:nvPr/>
          </p:nvSpPr>
          <p:spPr bwMode="auto">
            <a:xfrm>
              <a:off x="864" y="1056"/>
              <a:ext cx="1344" cy="1392"/>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4115" name="Arc 149"/>
            <p:cNvSpPr>
              <a:spLocks/>
            </p:cNvSpPr>
            <p:nvPr/>
          </p:nvSpPr>
          <p:spPr bwMode="auto">
            <a:xfrm>
              <a:off x="1472" y="1792"/>
              <a:ext cx="123" cy="96"/>
            </a:xfrm>
            <a:custGeom>
              <a:avLst/>
              <a:gdLst>
                <a:gd name="T0" fmla="*/ 0 w 27766"/>
                <a:gd name="T1" fmla="*/ 0 h 21600"/>
                <a:gd name="T2" fmla="*/ 0 w 27766"/>
                <a:gd name="T3" fmla="*/ 0 h 21600"/>
                <a:gd name="T4" fmla="*/ 0 w 27766"/>
                <a:gd name="T5" fmla="*/ 0 h 21600"/>
                <a:gd name="T6" fmla="*/ 0 60000 65536"/>
                <a:gd name="T7" fmla="*/ 0 60000 65536"/>
                <a:gd name="T8" fmla="*/ 0 60000 65536"/>
                <a:gd name="T9" fmla="*/ 0 w 27766"/>
                <a:gd name="T10" fmla="*/ 0 h 21600"/>
                <a:gd name="T11" fmla="*/ 27766 w 27766"/>
                <a:gd name="T12" fmla="*/ 21600 h 21600"/>
              </a:gdLst>
              <a:ahLst/>
              <a:cxnLst>
                <a:cxn ang="T6">
                  <a:pos x="T0" y="T1"/>
                </a:cxn>
                <a:cxn ang="T7">
                  <a:pos x="T2" y="T3"/>
                </a:cxn>
                <a:cxn ang="T8">
                  <a:pos x="T4" y="T5"/>
                </a:cxn>
              </a:cxnLst>
              <a:rect l="T9" t="T10" r="T11" b="T12"/>
              <a:pathLst>
                <a:path w="27766" h="21600" fill="none" extrusionOk="0">
                  <a:moveTo>
                    <a:pt x="27765" y="17120"/>
                  </a:moveTo>
                  <a:cubicBezTo>
                    <a:pt x="23989" y="20025"/>
                    <a:pt x="19359" y="21599"/>
                    <a:pt x="14596" y="21600"/>
                  </a:cubicBezTo>
                  <a:cubicBezTo>
                    <a:pt x="9191" y="21600"/>
                    <a:pt x="3984" y="19574"/>
                    <a:pt x="0" y="15922"/>
                  </a:cubicBezTo>
                </a:path>
                <a:path w="27766" h="21600" stroke="0" extrusionOk="0">
                  <a:moveTo>
                    <a:pt x="27765" y="17120"/>
                  </a:moveTo>
                  <a:cubicBezTo>
                    <a:pt x="23989" y="20025"/>
                    <a:pt x="19359" y="21599"/>
                    <a:pt x="14596" y="21600"/>
                  </a:cubicBezTo>
                  <a:cubicBezTo>
                    <a:pt x="9191" y="21600"/>
                    <a:pt x="3984" y="19574"/>
                    <a:pt x="0" y="15922"/>
                  </a:cubicBezTo>
                  <a:lnTo>
                    <a:pt x="14596" y="0"/>
                  </a:lnTo>
                  <a:lnTo>
                    <a:pt x="27765" y="17120"/>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sp>
          <p:nvSpPr>
            <p:cNvPr id="4116" name="Line 150"/>
            <p:cNvSpPr>
              <a:spLocks noChangeShapeType="1"/>
            </p:cNvSpPr>
            <p:nvPr/>
          </p:nvSpPr>
          <p:spPr bwMode="auto">
            <a:xfrm flipH="1">
              <a:off x="1104" y="1776"/>
              <a:ext cx="438" cy="52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4117" name="Line 151"/>
            <p:cNvSpPr>
              <a:spLocks noChangeShapeType="1"/>
            </p:cNvSpPr>
            <p:nvPr/>
          </p:nvSpPr>
          <p:spPr bwMode="auto">
            <a:xfrm>
              <a:off x="1536" y="1776"/>
              <a:ext cx="384" cy="52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grpSp>
          <p:nvGrpSpPr>
            <p:cNvPr id="4118" name="Group 152"/>
            <p:cNvGrpSpPr>
              <a:grpSpLocks/>
            </p:cNvGrpSpPr>
            <p:nvPr/>
          </p:nvGrpSpPr>
          <p:grpSpPr bwMode="auto">
            <a:xfrm>
              <a:off x="1432" y="1856"/>
              <a:ext cx="193" cy="230"/>
              <a:chOff x="2736" y="1710"/>
              <a:chExt cx="193" cy="230"/>
            </a:xfrm>
          </p:grpSpPr>
          <p:sp>
            <p:nvSpPr>
              <p:cNvPr id="4127" name="Rectangle 153"/>
              <p:cNvSpPr>
                <a:spLocks noChangeArrowheads="1"/>
              </p:cNvSpPr>
              <p:nvPr/>
            </p:nvSpPr>
            <p:spPr bwMode="auto">
              <a:xfrm>
                <a:off x="2736" y="1766"/>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smtClean="0">
                    <a:solidFill>
                      <a:srgbClr val="0000FF"/>
                    </a:solidFill>
                  </a:rPr>
                  <a:t>80</a:t>
                </a:r>
                <a:endParaRPr lang="en-US" altLang="en-US" sz="1800" smtClean="0">
                  <a:solidFill>
                    <a:srgbClr val="000099"/>
                  </a:solidFill>
                  <a:latin typeface="Times New Roman" pitchFamily="18" charset="0"/>
                </a:endParaRPr>
              </a:p>
            </p:txBody>
          </p:sp>
          <p:sp>
            <p:nvSpPr>
              <p:cNvPr id="4128" name="Rectangle 154"/>
              <p:cNvSpPr>
                <a:spLocks noChangeArrowheads="1"/>
              </p:cNvSpPr>
              <p:nvPr/>
            </p:nvSpPr>
            <p:spPr bwMode="auto">
              <a:xfrm>
                <a:off x="2852" y="1710"/>
                <a:ext cx="7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smtClean="0">
                    <a:solidFill>
                      <a:srgbClr val="0000FF"/>
                    </a:solidFill>
                    <a:latin typeface="Symbol" pitchFamily="18" charset="2"/>
                  </a:rPr>
                  <a:t>°</a:t>
                </a:r>
                <a:endParaRPr lang="en-US" altLang="en-US" sz="2400" smtClean="0">
                  <a:solidFill>
                    <a:srgbClr val="000099"/>
                  </a:solidFill>
                  <a:latin typeface="Times New Roman" pitchFamily="18" charset="0"/>
                </a:endParaRPr>
              </a:p>
            </p:txBody>
          </p:sp>
        </p:grpSp>
        <p:sp>
          <p:nvSpPr>
            <p:cNvPr id="4119" name="Rectangle 155"/>
            <p:cNvSpPr>
              <a:spLocks noChangeArrowheads="1"/>
            </p:cNvSpPr>
            <p:nvPr/>
          </p:nvSpPr>
          <p:spPr bwMode="auto">
            <a:xfrm>
              <a:off x="1504" y="888"/>
              <a:ext cx="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600" smtClean="0">
                  <a:solidFill>
                    <a:srgbClr val="000000"/>
                  </a:solidFill>
                </a:rPr>
                <a:t>n</a:t>
              </a:r>
              <a:endParaRPr lang="en-US" altLang="en-US" sz="1600" smtClean="0">
                <a:solidFill>
                  <a:srgbClr val="000099"/>
                </a:solidFill>
                <a:latin typeface="Times New Roman" pitchFamily="18" charset="0"/>
              </a:endParaRPr>
            </a:p>
          </p:txBody>
        </p:sp>
        <p:sp>
          <p:nvSpPr>
            <p:cNvPr id="4120" name="Rectangle 156"/>
            <p:cNvSpPr>
              <a:spLocks noChangeArrowheads="1"/>
            </p:cNvSpPr>
            <p:nvPr/>
          </p:nvSpPr>
          <p:spPr bwMode="auto">
            <a:xfrm>
              <a:off x="1472" y="2456"/>
              <a:ext cx="1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600" smtClean="0">
                  <a:solidFill>
                    <a:srgbClr val="000000"/>
                  </a:solidFill>
                </a:rPr>
                <a:t>m</a:t>
              </a:r>
              <a:endParaRPr lang="en-US" altLang="en-US" sz="1600" smtClean="0">
                <a:solidFill>
                  <a:srgbClr val="000099"/>
                </a:solidFill>
                <a:latin typeface="Times New Roman" pitchFamily="18" charset="0"/>
              </a:endParaRPr>
            </a:p>
          </p:txBody>
        </p:sp>
        <p:sp>
          <p:nvSpPr>
            <p:cNvPr id="4121" name="Oval 157"/>
            <p:cNvSpPr>
              <a:spLocks noChangeArrowheads="1"/>
            </p:cNvSpPr>
            <p:nvPr/>
          </p:nvSpPr>
          <p:spPr bwMode="auto">
            <a:xfrm>
              <a:off x="1528" y="1768"/>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4122" name="Rectangle 158"/>
            <p:cNvSpPr>
              <a:spLocks noChangeArrowheads="1"/>
            </p:cNvSpPr>
            <p:nvPr/>
          </p:nvSpPr>
          <p:spPr bwMode="auto">
            <a:xfrm>
              <a:off x="1344" y="1488"/>
              <a:ext cx="14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smtClean="0">
                  <a:solidFill>
                    <a:srgbClr val="0000FF"/>
                  </a:solidFill>
                </a:rPr>
                <a:t>O</a:t>
              </a:r>
              <a:endParaRPr lang="en-US" altLang="en-US" sz="2400" b="0" smtClean="0">
                <a:solidFill>
                  <a:srgbClr val="000099"/>
                </a:solidFill>
                <a:latin typeface="Times New Roman" pitchFamily="18" charset="0"/>
              </a:endParaRPr>
            </a:p>
          </p:txBody>
        </p:sp>
        <p:sp>
          <p:nvSpPr>
            <p:cNvPr id="4123" name="Oval 159"/>
            <p:cNvSpPr>
              <a:spLocks noChangeArrowheads="1"/>
            </p:cNvSpPr>
            <p:nvPr/>
          </p:nvSpPr>
          <p:spPr bwMode="auto">
            <a:xfrm>
              <a:off x="1096" y="2280"/>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4124" name="Rectangle 160"/>
            <p:cNvSpPr>
              <a:spLocks noChangeArrowheads="1"/>
            </p:cNvSpPr>
            <p:nvPr/>
          </p:nvSpPr>
          <p:spPr bwMode="auto">
            <a:xfrm>
              <a:off x="864" y="216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smtClean="0">
                  <a:solidFill>
                    <a:srgbClr val="0000FF"/>
                  </a:solidFill>
                </a:rPr>
                <a:t>B</a:t>
              </a:r>
              <a:endParaRPr lang="en-US" altLang="en-US" sz="2400" b="0" smtClean="0">
                <a:solidFill>
                  <a:srgbClr val="000099"/>
                </a:solidFill>
                <a:latin typeface="Times New Roman" pitchFamily="18" charset="0"/>
              </a:endParaRPr>
            </a:p>
          </p:txBody>
        </p:sp>
        <p:sp>
          <p:nvSpPr>
            <p:cNvPr id="4125" name="Oval 161"/>
            <p:cNvSpPr>
              <a:spLocks noChangeArrowheads="1"/>
            </p:cNvSpPr>
            <p:nvPr/>
          </p:nvSpPr>
          <p:spPr bwMode="auto">
            <a:xfrm>
              <a:off x="1920" y="2304"/>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4126" name="Rectangle 162"/>
            <p:cNvSpPr>
              <a:spLocks noChangeArrowheads="1"/>
            </p:cNvSpPr>
            <p:nvPr/>
          </p:nvSpPr>
          <p:spPr bwMode="auto">
            <a:xfrm>
              <a:off x="1968" y="2256"/>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smtClean="0">
                  <a:solidFill>
                    <a:srgbClr val="0000FF"/>
                  </a:solidFill>
                </a:rPr>
                <a:t>C</a:t>
              </a:r>
              <a:endParaRPr lang="en-US" altLang="en-US" sz="2400" b="0" smtClean="0">
                <a:solidFill>
                  <a:srgbClr val="000099"/>
                </a:solidFill>
                <a:latin typeface="Times New Roman" pitchFamily="18" charset="0"/>
              </a:endParaRPr>
            </a:p>
          </p:txBody>
        </p:sp>
      </p:grpSp>
      <p:sp>
        <p:nvSpPr>
          <p:cNvPr id="41" name="Text Box 5"/>
          <p:cNvSpPr txBox="1">
            <a:spLocks noChangeArrowheads="1"/>
          </p:cNvSpPr>
          <p:nvPr/>
        </p:nvSpPr>
        <p:spPr bwMode="auto">
          <a:xfrm>
            <a:off x="609600" y="228600"/>
            <a:ext cx="7304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n-US" altLang="en-US" sz="3600" dirty="0" smtClean="0">
                <a:solidFill>
                  <a:srgbClr val="000099"/>
                </a:solidFill>
                <a:latin typeface="Times New Roman" pitchFamily="18" charset="0"/>
              </a:rPr>
              <a:t>KIỂM TRA BÀI CŨ</a:t>
            </a:r>
            <a:endParaRPr lang="en-US" altLang="en-US" sz="3600" dirty="0" smtClean="0">
              <a:solidFill>
                <a:srgbClr val="000099"/>
              </a:solidFill>
              <a:latin typeface="Times New Roman" pitchFamily="18" charset="0"/>
            </a:endParaRPr>
          </a:p>
        </p:txBody>
      </p:sp>
    </p:spTree>
    <p:extLst>
      <p:ext uri="{BB962C8B-B14F-4D97-AF65-F5344CB8AC3E}">
        <p14:creationId xmlns:p14="http://schemas.microsoft.com/office/powerpoint/2010/main" val="2219243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102"/>
                                        </p:tgtEl>
                                        <p:attrNameLst>
                                          <p:attrName>style.visibility</p:attrName>
                                        </p:attrNameLst>
                                      </p:cBhvr>
                                      <p:to>
                                        <p:strVal val="visible"/>
                                      </p:to>
                                    </p:set>
                                    <p:anim calcmode="discrete" valueType="clr">
                                      <p:cBhvr override="childStyle">
                                        <p:cTn id="7" dur="80"/>
                                        <p:tgtEl>
                                          <p:spTgt spid="41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2"/>
                                        </p:tgtEl>
                                        <p:attrNameLst>
                                          <p:attrName>fillcolor</p:attrName>
                                        </p:attrNameLst>
                                      </p:cBhvr>
                                      <p:tavLst>
                                        <p:tav tm="0">
                                          <p:val>
                                            <p:clrVal>
                                              <a:schemeClr val="accent2"/>
                                            </p:clrVal>
                                          </p:val>
                                        </p:tav>
                                        <p:tav tm="50000">
                                          <p:val>
                                            <p:clrVal>
                                              <a:schemeClr val="hlink"/>
                                            </p:clrVal>
                                          </p:val>
                                        </p:tav>
                                      </p:tavLst>
                                    </p:anim>
                                    <p:set>
                                      <p:cBhvr>
                                        <p:cTn id="9" dur="80"/>
                                        <p:tgtEl>
                                          <p:spTgt spid="4102"/>
                                        </p:tgtEl>
                                        <p:attrNameLst>
                                          <p:attrName>fill.type</p:attrName>
                                        </p:attrNameLst>
                                      </p:cBhvr>
                                      <p:to>
                                        <p:strVal val="solid"/>
                                      </p:to>
                                    </p:set>
                                  </p:childTnLst>
                                </p:cTn>
                              </p:par>
                            </p:childTnLst>
                          </p:cTn>
                        </p:par>
                        <p:par>
                          <p:cTn id="10" fill="hold" nodeType="afterGroup">
                            <p:stCondLst>
                              <p:cond delay="14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103"/>
                                        </p:tgtEl>
                                        <p:attrNameLst>
                                          <p:attrName>style.visibility</p:attrName>
                                        </p:attrNameLst>
                                      </p:cBhvr>
                                      <p:to>
                                        <p:strVal val="visible"/>
                                      </p:to>
                                    </p:set>
                                    <p:anim calcmode="discrete" valueType="clr">
                                      <p:cBhvr override="childStyle">
                                        <p:cTn id="13" dur="80"/>
                                        <p:tgtEl>
                                          <p:spTgt spid="410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103"/>
                                        </p:tgtEl>
                                        <p:attrNameLst>
                                          <p:attrName>fillcolor</p:attrName>
                                        </p:attrNameLst>
                                      </p:cBhvr>
                                      <p:tavLst>
                                        <p:tav tm="0">
                                          <p:val>
                                            <p:clrVal>
                                              <a:schemeClr val="accent2"/>
                                            </p:clrVal>
                                          </p:val>
                                        </p:tav>
                                        <p:tav tm="50000">
                                          <p:val>
                                            <p:clrVal>
                                              <a:schemeClr val="hlink"/>
                                            </p:clrVal>
                                          </p:val>
                                        </p:tav>
                                      </p:tavLst>
                                    </p:anim>
                                    <p:set>
                                      <p:cBhvr>
                                        <p:cTn id="15" dur="80"/>
                                        <p:tgtEl>
                                          <p:spTgt spid="4103"/>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amond(in)">
                                      <p:cBhvr>
                                        <p:cTn id="20" dur="2000"/>
                                        <p:tgtEl>
                                          <p:spTgt spid="5"/>
                                        </p:tgtEl>
                                      </p:cBhvr>
                                    </p:animEffect>
                                  </p:childTnLst>
                                </p:cTn>
                              </p:par>
                            </p:childTnLst>
                          </p:cTn>
                        </p:par>
                        <p:par>
                          <p:cTn id="21" fill="hold" nodeType="afterGroup">
                            <p:stCondLst>
                              <p:cond delay="2000"/>
                            </p:stCondLst>
                            <p:childTnLst>
                              <p:par>
                                <p:cTn id="22" presetID="18" presetClass="entr" presetSubtype="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downRight)">
                                      <p:cBhvr>
                                        <p:cTn id="24" dur="1000"/>
                                        <p:tgtEl>
                                          <p:spTgt spid="2"/>
                                        </p:tgtEl>
                                      </p:cBhvr>
                                    </p:animEffect>
                                  </p:childTnLst>
                                </p:cTn>
                              </p:par>
                            </p:childTnLst>
                          </p:cTn>
                        </p:par>
                        <p:par>
                          <p:cTn id="25" fill="hold" nodeType="afterGroup">
                            <p:stCondLst>
                              <p:cond delay="30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105"/>
                                        </p:tgtEl>
                                        <p:attrNameLst>
                                          <p:attrName>style.visibility</p:attrName>
                                        </p:attrNameLst>
                                      </p:cBhvr>
                                      <p:to>
                                        <p:strVal val="visible"/>
                                      </p:to>
                                    </p:set>
                                    <p:anim calcmode="discrete" valueType="clr">
                                      <p:cBhvr override="childStyle">
                                        <p:cTn id="28" dur="80"/>
                                        <p:tgtEl>
                                          <p:spTgt spid="410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105"/>
                                        </p:tgtEl>
                                        <p:attrNameLst>
                                          <p:attrName>fillcolor</p:attrName>
                                        </p:attrNameLst>
                                      </p:cBhvr>
                                      <p:tavLst>
                                        <p:tav tm="0">
                                          <p:val>
                                            <p:clrVal>
                                              <a:schemeClr val="accent2"/>
                                            </p:clrVal>
                                          </p:val>
                                        </p:tav>
                                        <p:tav tm="50000">
                                          <p:val>
                                            <p:clrVal>
                                              <a:schemeClr val="hlink"/>
                                            </p:clrVal>
                                          </p:val>
                                        </p:tav>
                                      </p:tavLst>
                                    </p:anim>
                                    <p:set>
                                      <p:cBhvr>
                                        <p:cTn id="30" dur="80"/>
                                        <p:tgtEl>
                                          <p:spTgt spid="4105"/>
                                        </p:tgtEl>
                                        <p:attrNameLst>
                                          <p:attrName>fill.type</p:attrName>
                                        </p:attrNameLst>
                                      </p:cBhvr>
                                      <p:to>
                                        <p:strVal val="solid"/>
                                      </p:to>
                                    </p:set>
                                  </p:childTnLst>
                                </p:cTn>
                              </p:par>
                              <p:par>
                                <p:cTn id="31" presetID="27" presetClass="entr" presetSubtype="0" fill="hold" grpId="0" nodeType="withEffect">
                                  <p:stCondLst>
                                    <p:cond delay="0"/>
                                  </p:stCondLst>
                                  <p:iterate type="lt">
                                    <p:tmPct val="50000"/>
                                  </p:iterate>
                                  <p:childTnLst>
                                    <p:set>
                                      <p:cBhvr>
                                        <p:cTn id="32" dur="1" fill="hold">
                                          <p:stCondLst>
                                            <p:cond delay="0"/>
                                          </p:stCondLst>
                                        </p:cTn>
                                        <p:tgtEl>
                                          <p:spTgt spid="4104"/>
                                        </p:tgtEl>
                                        <p:attrNameLst>
                                          <p:attrName>style.visibility</p:attrName>
                                        </p:attrNameLst>
                                      </p:cBhvr>
                                      <p:to>
                                        <p:strVal val="visible"/>
                                      </p:to>
                                    </p:set>
                                    <p:anim calcmode="discrete" valueType="clr">
                                      <p:cBhvr override="childStyle">
                                        <p:cTn id="33" dur="80"/>
                                        <p:tgtEl>
                                          <p:spTgt spid="4104"/>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4104"/>
                                        </p:tgtEl>
                                        <p:attrNameLst>
                                          <p:attrName>fillcolor</p:attrName>
                                        </p:attrNameLst>
                                      </p:cBhvr>
                                      <p:tavLst>
                                        <p:tav tm="0">
                                          <p:val>
                                            <p:clrVal>
                                              <a:schemeClr val="accent2"/>
                                            </p:clrVal>
                                          </p:val>
                                        </p:tav>
                                        <p:tav tm="50000">
                                          <p:val>
                                            <p:clrVal>
                                              <a:schemeClr val="hlink"/>
                                            </p:clrVal>
                                          </p:val>
                                        </p:tav>
                                      </p:tavLst>
                                    </p:anim>
                                    <p:set>
                                      <p:cBhvr>
                                        <p:cTn id="35" dur="80"/>
                                        <p:tgtEl>
                                          <p:spTgt spid="4104"/>
                                        </p:tgtEl>
                                        <p:attrNameLst>
                                          <p:attrName>fill.type</p:attrName>
                                        </p:attrNameLst>
                                      </p:cBhvr>
                                      <p:to>
                                        <p:strVal val="solid"/>
                                      </p:to>
                                    </p:set>
                                  </p:childTnLst>
                                </p:cTn>
                              </p:par>
                              <p:par>
                                <p:cTn id="36" presetID="27" presetClass="entr" presetSubtype="0" fill="hold" grpId="0" nodeType="withEffect">
                                  <p:stCondLst>
                                    <p:cond delay="0"/>
                                  </p:stCondLst>
                                  <p:iterate type="lt">
                                    <p:tmPct val="50000"/>
                                  </p:iterate>
                                  <p:childTnLst>
                                    <p:set>
                                      <p:cBhvr>
                                        <p:cTn id="37" dur="1" fill="hold">
                                          <p:stCondLst>
                                            <p:cond delay="0"/>
                                          </p:stCondLst>
                                        </p:cTn>
                                        <p:tgtEl>
                                          <p:spTgt spid="4106"/>
                                        </p:tgtEl>
                                        <p:attrNameLst>
                                          <p:attrName>style.visibility</p:attrName>
                                        </p:attrNameLst>
                                      </p:cBhvr>
                                      <p:to>
                                        <p:strVal val="visible"/>
                                      </p:to>
                                    </p:set>
                                    <p:anim calcmode="discrete" valueType="clr">
                                      <p:cBhvr override="childStyle">
                                        <p:cTn id="38" dur="80"/>
                                        <p:tgtEl>
                                          <p:spTgt spid="4106"/>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4106"/>
                                        </p:tgtEl>
                                        <p:attrNameLst>
                                          <p:attrName>fillcolor</p:attrName>
                                        </p:attrNameLst>
                                      </p:cBhvr>
                                      <p:tavLst>
                                        <p:tav tm="0">
                                          <p:val>
                                            <p:clrVal>
                                              <a:schemeClr val="accent2"/>
                                            </p:clrVal>
                                          </p:val>
                                        </p:tav>
                                        <p:tav tm="50000">
                                          <p:val>
                                            <p:clrVal>
                                              <a:schemeClr val="hlink"/>
                                            </p:clrVal>
                                          </p:val>
                                        </p:tav>
                                      </p:tavLst>
                                    </p:anim>
                                    <p:set>
                                      <p:cBhvr>
                                        <p:cTn id="40" dur="80"/>
                                        <p:tgtEl>
                                          <p:spTgt spid="4106"/>
                                        </p:tgtEl>
                                        <p:attrNameLst>
                                          <p:attrName>fill.type</p:attrName>
                                        </p:attrNameLst>
                                      </p:cBhvr>
                                      <p:to>
                                        <p:strVal val="solid"/>
                                      </p:to>
                                    </p:set>
                                  </p:childTnLst>
                                </p:cTn>
                              </p:par>
                              <p:par>
                                <p:cTn id="41" presetID="27" presetClass="entr" presetSubtype="0" fill="hold" grpId="0" nodeType="withEffect">
                                  <p:stCondLst>
                                    <p:cond delay="0"/>
                                  </p:stCondLst>
                                  <p:iterate type="lt">
                                    <p:tmPct val="50000"/>
                                  </p:iterate>
                                  <p:childTnLst>
                                    <p:set>
                                      <p:cBhvr>
                                        <p:cTn id="42" dur="1" fill="hold">
                                          <p:stCondLst>
                                            <p:cond delay="0"/>
                                          </p:stCondLst>
                                        </p:cTn>
                                        <p:tgtEl>
                                          <p:spTgt spid="4107"/>
                                        </p:tgtEl>
                                        <p:attrNameLst>
                                          <p:attrName>style.visibility</p:attrName>
                                        </p:attrNameLst>
                                      </p:cBhvr>
                                      <p:to>
                                        <p:strVal val="visible"/>
                                      </p:to>
                                    </p:set>
                                    <p:anim calcmode="discrete" valueType="clr">
                                      <p:cBhvr override="childStyle">
                                        <p:cTn id="43" dur="80"/>
                                        <p:tgtEl>
                                          <p:spTgt spid="4107"/>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4107"/>
                                        </p:tgtEl>
                                        <p:attrNameLst>
                                          <p:attrName>fillcolor</p:attrName>
                                        </p:attrNameLst>
                                      </p:cBhvr>
                                      <p:tavLst>
                                        <p:tav tm="0">
                                          <p:val>
                                            <p:clrVal>
                                              <a:schemeClr val="accent2"/>
                                            </p:clrVal>
                                          </p:val>
                                        </p:tav>
                                        <p:tav tm="50000">
                                          <p:val>
                                            <p:clrVal>
                                              <a:schemeClr val="hlink"/>
                                            </p:clrVal>
                                          </p:val>
                                        </p:tav>
                                      </p:tavLst>
                                    </p:anim>
                                    <p:set>
                                      <p:cBhvr>
                                        <p:cTn id="45" dur="80"/>
                                        <p:tgtEl>
                                          <p:spTgt spid="4107"/>
                                        </p:tgtEl>
                                        <p:attrNameLst>
                                          <p:attrName>fill.type</p:attrName>
                                        </p:attrNameLst>
                                      </p:cBhvr>
                                      <p:to>
                                        <p:strVal val="solid"/>
                                      </p:to>
                                    </p:set>
                                  </p:childTnLst>
                                </p:cTn>
                              </p:par>
                            </p:childTnLst>
                          </p:cTn>
                        </p:par>
                        <p:par>
                          <p:cTn id="46" fill="hold" nodeType="afterGroup">
                            <p:stCondLst>
                              <p:cond delay="3280"/>
                            </p:stCondLst>
                            <p:childTnLst>
                              <p:par>
                                <p:cTn id="47" presetID="18" presetClass="entr" presetSubtype="6"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strips(downRight)">
                                      <p:cBhvr>
                                        <p:cTn id="49" dur="1000"/>
                                        <p:tgtEl>
                                          <p:spTgt spid="3"/>
                                        </p:tgtEl>
                                      </p:cBhvr>
                                    </p:animEffect>
                                  </p:childTnLst>
                                </p:cTn>
                              </p:par>
                            </p:childTnLst>
                          </p:cTn>
                        </p:par>
                        <p:par>
                          <p:cTn id="50" fill="hold" nodeType="afterGroup">
                            <p:stCondLst>
                              <p:cond delay="4280"/>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4109"/>
                                        </p:tgtEl>
                                        <p:attrNameLst>
                                          <p:attrName>style.visibility</p:attrName>
                                        </p:attrNameLst>
                                      </p:cBhvr>
                                      <p:to>
                                        <p:strVal val="visible"/>
                                      </p:to>
                                    </p:set>
                                    <p:anim calcmode="discrete" valueType="clr">
                                      <p:cBhvr override="childStyle">
                                        <p:cTn id="53" dur="80"/>
                                        <p:tgtEl>
                                          <p:spTgt spid="4109"/>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4109"/>
                                        </p:tgtEl>
                                        <p:attrNameLst>
                                          <p:attrName>fillcolor</p:attrName>
                                        </p:attrNameLst>
                                      </p:cBhvr>
                                      <p:tavLst>
                                        <p:tav tm="0">
                                          <p:val>
                                            <p:clrVal>
                                              <a:schemeClr val="accent2"/>
                                            </p:clrVal>
                                          </p:val>
                                        </p:tav>
                                        <p:tav tm="50000">
                                          <p:val>
                                            <p:clrVal>
                                              <a:schemeClr val="hlink"/>
                                            </p:clrVal>
                                          </p:val>
                                        </p:tav>
                                      </p:tavLst>
                                    </p:anim>
                                    <p:set>
                                      <p:cBhvr>
                                        <p:cTn id="55" dur="80"/>
                                        <p:tgtEl>
                                          <p:spTgt spid="4109"/>
                                        </p:tgtEl>
                                        <p:attrNameLst>
                                          <p:attrName>fill.type</p:attrName>
                                        </p:attrNameLst>
                                      </p:cBhvr>
                                      <p:to>
                                        <p:strVal val="solid"/>
                                      </p:to>
                                    </p:set>
                                  </p:childTnLst>
                                  <p:subTnLst>
                                    <p:audio>
                                      <p:cMediaNode>
                                        <p:cTn display="0" masterRel="sameClick">
                                          <p:stCondLst>
                                            <p:cond evt="begin" delay="0">
                                              <p:tn val="51"/>
                                            </p:cond>
                                          </p:stCondLst>
                                          <p:endCondLst>
                                            <p:cond evt="onStopAudio" delay="0">
                                              <p:tgtEl>
                                                <p:sldTgt/>
                                              </p:tgtEl>
                                            </p:cond>
                                          </p:endCondLst>
                                        </p:cTn>
                                        <p:tgtEl>
                                          <p:sndTgt r:embed="rId2" name="chimes.wav"/>
                                        </p:tgtEl>
                                      </p:cMediaNode>
                                    </p:audio>
                                  </p:subTnLst>
                                </p:cTn>
                              </p:par>
                              <p:par>
                                <p:cTn id="56" presetID="27" presetClass="entr" presetSubtype="0" fill="hold" grpId="0" nodeType="withEffect">
                                  <p:stCondLst>
                                    <p:cond delay="0"/>
                                  </p:stCondLst>
                                  <p:iterate type="lt">
                                    <p:tmPct val="50000"/>
                                  </p:iterate>
                                  <p:childTnLst>
                                    <p:set>
                                      <p:cBhvr>
                                        <p:cTn id="57" dur="1" fill="hold">
                                          <p:stCondLst>
                                            <p:cond delay="0"/>
                                          </p:stCondLst>
                                        </p:cTn>
                                        <p:tgtEl>
                                          <p:spTgt spid="4108"/>
                                        </p:tgtEl>
                                        <p:attrNameLst>
                                          <p:attrName>style.visibility</p:attrName>
                                        </p:attrNameLst>
                                      </p:cBhvr>
                                      <p:to>
                                        <p:strVal val="visible"/>
                                      </p:to>
                                    </p:set>
                                    <p:anim calcmode="discrete" valueType="clr">
                                      <p:cBhvr override="childStyle">
                                        <p:cTn id="58" dur="80"/>
                                        <p:tgtEl>
                                          <p:spTgt spid="4108"/>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4108"/>
                                        </p:tgtEl>
                                        <p:attrNameLst>
                                          <p:attrName>fillcolor</p:attrName>
                                        </p:attrNameLst>
                                      </p:cBhvr>
                                      <p:tavLst>
                                        <p:tav tm="0">
                                          <p:val>
                                            <p:clrVal>
                                              <a:schemeClr val="accent2"/>
                                            </p:clrVal>
                                          </p:val>
                                        </p:tav>
                                        <p:tav tm="50000">
                                          <p:val>
                                            <p:clrVal>
                                              <a:schemeClr val="hlink"/>
                                            </p:clrVal>
                                          </p:val>
                                        </p:tav>
                                      </p:tavLst>
                                    </p:anim>
                                    <p:set>
                                      <p:cBhvr>
                                        <p:cTn id="60" dur="80"/>
                                        <p:tgtEl>
                                          <p:spTgt spid="4108"/>
                                        </p:tgtEl>
                                        <p:attrNameLst>
                                          <p:attrName>fill.type</p:attrName>
                                        </p:attrNameLst>
                                      </p:cBhvr>
                                      <p:to>
                                        <p:strVal val="solid"/>
                                      </p:to>
                                    </p:set>
                                  </p:childTnLst>
                                </p:cTn>
                              </p:par>
                              <p:par>
                                <p:cTn id="61" presetID="27" presetClass="entr" presetSubtype="0" fill="hold" grpId="0" nodeType="withEffect">
                                  <p:stCondLst>
                                    <p:cond delay="0"/>
                                  </p:stCondLst>
                                  <p:iterate type="lt">
                                    <p:tmPct val="50000"/>
                                  </p:iterate>
                                  <p:childTnLst>
                                    <p:set>
                                      <p:cBhvr>
                                        <p:cTn id="62" dur="1" fill="hold">
                                          <p:stCondLst>
                                            <p:cond delay="0"/>
                                          </p:stCondLst>
                                        </p:cTn>
                                        <p:tgtEl>
                                          <p:spTgt spid="4110"/>
                                        </p:tgtEl>
                                        <p:attrNameLst>
                                          <p:attrName>style.visibility</p:attrName>
                                        </p:attrNameLst>
                                      </p:cBhvr>
                                      <p:to>
                                        <p:strVal val="visible"/>
                                      </p:to>
                                    </p:set>
                                    <p:anim calcmode="discrete" valueType="clr">
                                      <p:cBhvr override="childStyle">
                                        <p:cTn id="63" dur="80"/>
                                        <p:tgtEl>
                                          <p:spTgt spid="4110"/>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4110"/>
                                        </p:tgtEl>
                                        <p:attrNameLst>
                                          <p:attrName>fillcolor</p:attrName>
                                        </p:attrNameLst>
                                      </p:cBhvr>
                                      <p:tavLst>
                                        <p:tav tm="0">
                                          <p:val>
                                            <p:clrVal>
                                              <a:schemeClr val="accent2"/>
                                            </p:clrVal>
                                          </p:val>
                                        </p:tav>
                                        <p:tav tm="50000">
                                          <p:val>
                                            <p:clrVal>
                                              <a:schemeClr val="hlink"/>
                                            </p:clrVal>
                                          </p:val>
                                        </p:tav>
                                      </p:tavLst>
                                    </p:anim>
                                    <p:set>
                                      <p:cBhvr>
                                        <p:cTn id="65" dur="80"/>
                                        <p:tgtEl>
                                          <p:spTgt spid="4110"/>
                                        </p:tgtEl>
                                        <p:attrNameLst>
                                          <p:attrName>fill.type</p:attrName>
                                        </p:attrNameLst>
                                      </p:cBhvr>
                                      <p:to>
                                        <p:strVal val="solid"/>
                                      </p:to>
                                    </p:set>
                                  </p:childTnLst>
                                </p:cTn>
                              </p:par>
                              <p:par>
                                <p:cTn id="66" presetID="27" presetClass="entr" presetSubtype="0" fill="hold" grpId="0" nodeType="withEffect">
                                  <p:stCondLst>
                                    <p:cond delay="0"/>
                                  </p:stCondLst>
                                  <p:iterate type="lt">
                                    <p:tmPct val="50000"/>
                                  </p:iterate>
                                  <p:childTnLst>
                                    <p:set>
                                      <p:cBhvr>
                                        <p:cTn id="67" dur="1" fill="hold">
                                          <p:stCondLst>
                                            <p:cond delay="0"/>
                                          </p:stCondLst>
                                        </p:cTn>
                                        <p:tgtEl>
                                          <p:spTgt spid="4111"/>
                                        </p:tgtEl>
                                        <p:attrNameLst>
                                          <p:attrName>style.visibility</p:attrName>
                                        </p:attrNameLst>
                                      </p:cBhvr>
                                      <p:to>
                                        <p:strVal val="visible"/>
                                      </p:to>
                                    </p:set>
                                    <p:anim calcmode="discrete" valueType="clr">
                                      <p:cBhvr override="childStyle">
                                        <p:cTn id="68" dur="80"/>
                                        <p:tgtEl>
                                          <p:spTgt spid="4111"/>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4111"/>
                                        </p:tgtEl>
                                        <p:attrNameLst>
                                          <p:attrName>fillcolor</p:attrName>
                                        </p:attrNameLst>
                                      </p:cBhvr>
                                      <p:tavLst>
                                        <p:tav tm="0">
                                          <p:val>
                                            <p:clrVal>
                                              <a:schemeClr val="accent2"/>
                                            </p:clrVal>
                                          </p:val>
                                        </p:tav>
                                        <p:tav tm="50000">
                                          <p:val>
                                            <p:clrVal>
                                              <a:schemeClr val="hlink"/>
                                            </p:clrVal>
                                          </p:val>
                                        </p:tav>
                                      </p:tavLst>
                                    </p:anim>
                                    <p:set>
                                      <p:cBhvr>
                                        <p:cTn id="70" dur="80"/>
                                        <p:tgtEl>
                                          <p:spTgt spid="4111"/>
                                        </p:tgtEl>
                                        <p:attrNameLst>
                                          <p:attrName>fill.type</p:attrName>
                                        </p:attrNameLst>
                                      </p:cBhvr>
                                      <p:to>
                                        <p:strVal val="solid"/>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xit" presetSubtype="4" fill="hold" grpId="1" nodeType="clickEffect">
                                  <p:stCondLst>
                                    <p:cond delay="0"/>
                                  </p:stCondLst>
                                  <p:iterate type="lt">
                                    <p:tmPct val="0"/>
                                  </p:iterate>
                                  <p:childTnLst>
                                    <p:anim calcmode="lin" valueType="num">
                                      <p:cBhvr additive="base">
                                        <p:cTn id="74" dur="500"/>
                                        <p:tgtEl>
                                          <p:spTgt spid="4105"/>
                                        </p:tgtEl>
                                        <p:attrNameLst>
                                          <p:attrName>ppt_x</p:attrName>
                                        </p:attrNameLst>
                                      </p:cBhvr>
                                      <p:tavLst>
                                        <p:tav tm="0">
                                          <p:val>
                                            <p:strVal val="ppt_x"/>
                                          </p:val>
                                        </p:tav>
                                        <p:tav tm="100000">
                                          <p:val>
                                            <p:strVal val="ppt_x"/>
                                          </p:val>
                                        </p:tav>
                                      </p:tavLst>
                                    </p:anim>
                                    <p:anim calcmode="lin" valueType="num">
                                      <p:cBhvr additive="base">
                                        <p:cTn id="75" dur="500"/>
                                        <p:tgtEl>
                                          <p:spTgt spid="4105"/>
                                        </p:tgtEl>
                                        <p:attrNameLst>
                                          <p:attrName>ppt_y</p:attrName>
                                        </p:attrNameLst>
                                      </p:cBhvr>
                                      <p:tavLst>
                                        <p:tav tm="0">
                                          <p:val>
                                            <p:strVal val="ppt_y"/>
                                          </p:val>
                                        </p:tav>
                                        <p:tav tm="100000">
                                          <p:val>
                                            <p:strVal val="1+ppt_h/2"/>
                                          </p:val>
                                        </p:tav>
                                      </p:tavLst>
                                    </p:anim>
                                    <p:set>
                                      <p:cBhvr>
                                        <p:cTn id="76" dur="1" fill="hold">
                                          <p:stCondLst>
                                            <p:cond delay="499"/>
                                          </p:stCondLst>
                                        </p:cTn>
                                        <p:tgtEl>
                                          <p:spTgt spid="4105"/>
                                        </p:tgtEl>
                                        <p:attrNameLst>
                                          <p:attrName>style.visibility</p:attrName>
                                        </p:attrNameLst>
                                      </p:cBhvr>
                                      <p:to>
                                        <p:strVal val="hidden"/>
                                      </p:to>
                                    </p:set>
                                  </p:childTnLst>
                                </p:cTn>
                              </p:par>
                              <p:par>
                                <p:cTn id="77" presetID="2" presetClass="exit" presetSubtype="4" fill="hold" grpId="1" nodeType="withEffect">
                                  <p:stCondLst>
                                    <p:cond delay="0"/>
                                  </p:stCondLst>
                                  <p:iterate type="lt">
                                    <p:tmPct val="0"/>
                                  </p:iterate>
                                  <p:childTnLst>
                                    <p:anim calcmode="lin" valueType="num">
                                      <p:cBhvr additive="base">
                                        <p:cTn id="78" dur="500"/>
                                        <p:tgtEl>
                                          <p:spTgt spid="4106"/>
                                        </p:tgtEl>
                                        <p:attrNameLst>
                                          <p:attrName>ppt_x</p:attrName>
                                        </p:attrNameLst>
                                      </p:cBhvr>
                                      <p:tavLst>
                                        <p:tav tm="0">
                                          <p:val>
                                            <p:strVal val="ppt_x"/>
                                          </p:val>
                                        </p:tav>
                                        <p:tav tm="100000">
                                          <p:val>
                                            <p:strVal val="ppt_x"/>
                                          </p:val>
                                        </p:tav>
                                      </p:tavLst>
                                    </p:anim>
                                    <p:anim calcmode="lin" valueType="num">
                                      <p:cBhvr additive="base">
                                        <p:cTn id="79" dur="500"/>
                                        <p:tgtEl>
                                          <p:spTgt spid="4106"/>
                                        </p:tgtEl>
                                        <p:attrNameLst>
                                          <p:attrName>ppt_y</p:attrName>
                                        </p:attrNameLst>
                                      </p:cBhvr>
                                      <p:tavLst>
                                        <p:tav tm="0">
                                          <p:val>
                                            <p:strVal val="ppt_y"/>
                                          </p:val>
                                        </p:tav>
                                        <p:tav tm="100000">
                                          <p:val>
                                            <p:strVal val="1+ppt_h/2"/>
                                          </p:val>
                                        </p:tav>
                                      </p:tavLst>
                                    </p:anim>
                                    <p:set>
                                      <p:cBhvr>
                                        <p:cTn id="80" dur="1" fill="hold">
                                          <p:stCondLst>
                                            <p:cond delay="499"/>
                                          </p:stCondLst>
                                        </p:cTn>
                                        <p:tgtEl>
                                          <p:spTgt spid="4106"/>
                                        </p:tgtEl>
                                        <p:attrNameLst>
                                          <p:attrName>style.visibility</p:attrName>
                                        </p:attrNameLst>
                                      </p:cBhvr>
                                      <p:to>
                                        <p:strVal val="hidden"/>
                                      </p:to>
                                    </p:set>
                                  </p:childTnLst>
                                </p:cTn>
                              </p:par>
                              <p:par>
                                <p:cTn id="81" presetID="2" presetClass="exit" presetSubtype="4" fill="hold" grpId="1" nodeType="withEffect">
                                  <p:stCondLst>
                                    <p:cond delay="0"/>
                                  </p:stCondLst>
                                  <p:iterate type="lt">
                                    <p:tmPct val="0"/>
                                  </p:iterate>
                                  <p:childTnLst>
                                    <p:anim calcmode="lin" valueType="num">
                                      <p:cBhvr additive="base">
                                        <p:cTn id="82" dur="500"/>
                                        <p:tgtEl>
                                          <p:spTgt spid="4107"/>
                                        </p:tgtEl>
                                        <p:attrNameLst>
                                          <p:attrName>ppt_x</p:attrName>
                                        </p:attrNameLst>
                                      </p:cBhvr>
                                      <p:tavLst>
                                        <p:tav tm="0">
                                          <p:val>
                                            <p:strVal val="ppt_x"/>
                                          </p:val>
                                        </p:tav>
                                        <p:tav tm="100000">
                                          <p:val>
                                            <p:strVal val="ppt_x"/>
                                          </p:val>
                                        </p:tav>
                                      </p:tavLst>
                                    </p:anim>
                                    <p:anim calcmode="lin" valueType="num">
                                      <p:cBhvr additive="base">
                                        <p:cTn id="83" dur="500"/>
                                        <p:tgtEl>
                                          <p:spTgt spid="4107"/>
                                        </p:tgtEl>
                                        <p:attrNameLst>
                                          <p:attrName>ppt_y</p:attrName>
                                        </p:attrNameLst>
                                      </p:cBhvr>
                                      <p:tavLst>
                                        <p:tav tm="0">
                                          <p:val>
                                            <p:strVal val="ppt_y"/>
                                          </p:val>
                                        </p:tav>
                                        <p:tav tm="100000">
                                          <p:val>
                                            <p:strVal val="1+ppt_h/2"/>
                                          </p:val>
                                        </p:tav>
                                      </p:tavLst>
                                    </p:anim>
                                    <p:set>
                                      <p:cBhvr>
                                        <p:cTn id="84" dur="1" fill="hold">
                                          <p:stCondLst>
                                            <p:cond delay="499"/>
                                          </p:stCondLst>
                                        </p:cTn>
                                        <p:tgtEl>
                                          <p:spTgt spid="4107"/>
                                        </p:tgtEl>
                                        <p:attrNameLst>
                                          <p:attrName>style.visibility</p:attrName>
                                        </p:attrNameLst>
                                      </p:cBhvr>
                                      <p:to>
                                        <p:strVal val="hidden"/>
                                      </p:to>
                                    </p:set>
                                  </p:childTnLst>
                                </p:cTn>
                              </p:par>
                              <p:par>
                                <p:cTn id="85" presetID="34" presetClass="emph" presetSubtype="0" fill="hold" grpId="1" nodeType="withEffect">
                                  <p:stCondLst>
                                    <p:cond delay="0"/>
                                  </p:stCondLst>
                                  <p:iterate type="lt">
                                    <p:tmPct val="10000"/>
                                  </p:iterate>
                                  <p:childTnLst>
                                    <p:animMotion origin="layout" path="M 0.0 0.0 L 0.0 -0.07213" pathEditMode="relative" ptsTypes="">
                                      <p:cBhvr>
                                        <p:cTn id="86" dur="250" accel="50000" decel="50000" autoRev="1" fill="hold">
                                          <p:stCondLst>
                                            <p:cond delay="0"/>
                                          </p:stCondLst>
                                        </p:cTn>
                                        <p:tgtEl>
                                          <p:spTgt spid="4104"/>
                                        </p:tgtEl>
                                        <p:attrNameLst>
                                          <p:attrName>ppt_x</p:attrName>
                                          <p:attrName>ppt_y</p:attrName>
                                        </p:attrNameLst>
                                      </p:cBhvr>
                                    </p:animMotion>
                                    <p:animRot by="1500000">
                                      <p:cBhvr>
                                        <p:cTn id="87" dur="125" fill="hold">
                                          <p:stCondLst>
                                            <p:cond delay="0"/>
                                          </p:stCondLst>
                                        </p:cTn>
                                        <p:tgtEl>
                                          <p:spTgt spid="4104"/>
                                        </p:tgtEl>
                                        <p:attrNameLst>
                                          <p:attrName>r</p:attrName>
                                        </p:attrNameLst>
                                      </p:cBhvr>
                                    </p:animRot>
                                    <p:animRot by="-1500000">
                                      <p:cBhvr>
                                        <p:cTn id="88" dur="125" fill="hold">
                                          <p:stCondLst>
                                            <p:cond delay="125"/>
                                          </p:stCondLst>
                                        </p:cTn>
                                        <p:tgtEl>
                                          <p:spTgt spid="4104"/>
                                        </p:tgtEl>
                                        <p:attrNameLst>
                                          <p:attrName>r</p:attrName>
                                        </p:attrNameLst>
                                      </p:cBhvr>
                                    </p:animRot>
                                    <p:animRot by="-1500000">
                                      <p:cBhvr>
                                        <p:cTn id="89" dur="125" fill="hold">
                                          <p:stCondLst>
                                            <p:cond delay="250"/>
                                          </p:stCondLst>
                                        </p:cTn>
                                        <p:tgtEl>
                                          <p:spTgt spid="4104"/>
                                        </p:tgtEl>
                                        <p:attrNameLst>
                                          <p:attrName>r</p:attrName>
                                        </p:attrNameLst>
                                      </p:cBhvr>
                                    </p:animRot>
                                    <p:animRot by="1500000">
                                      <p:cBhvr>
                                        <p:cTn id="90" dur="125" fill="hold">
                                          <p:stCondLst>
                                            <p:cond delay="375"/>
                                          </p:stCondLst>
                                        </p:cTn>
                                        <p:tgtEl>
                                          <p:spTgt spid="4104"/>
                                        </p:tgtEl>
                                        <p:attrNameLst>
                                          <p:attrName>r</p:attrName>
                                        </p:attrNameLst>
                                      </p:cBhvr>
                                    </p:animRot>
                                  </p:childTnLst>
                                </p:cTn>
                              </p:par>
                            </p:childTnLst>
                          </p:cTn>
                        </p:par>
                      </p:childTnLst>
                    </p:cTn>
                  </p:par>
                  <p:par>
                    <p:cTn id="91" fill="hold" nodeType="clickPar">
                      <p:stCondLst>
                        <p:cond delay="indefinite"/>
                      </p:stCondLst>
                      <p:childTnLst>
                        <p:par>
                          <p:cTn id="92" fill="hold" nodeType="withGroup">
                            <p:stCondLst>
                              <p:cond delay="0"/>
                            </p:stCondLst>
                            <p:childTnLst>
                              <p:par>
                                <p:cTn id="93" presetID="8" presetClass="exit" presetSubtype="16" fill="hold" grpId="1" nodeType="clickEffect">
                                  <p:stCondLst>
                                    <p:cond delay="0"/>
                                  </p:stCondLst>
                                  <p:iterate type="lt">
                                    <p:tmPct val="0"/>
                                  </p:iterate>
                                  <p:childTnLst>
                                    <p:animEffect transition="out" filter="diamond(in)">
                                      <p:cBhvr>
                                        <p:cTn id="94" dur="2000"/>
                                        <p:tgtEl>
                                          <p:spTgt spid="4108"/>
                                        </p:tgtEl>
                                      </p:cBhvr>
                                    </p:animEffect>
                                    <p:set>
                                      <p:cBhvr>
                                        <p:cTn id="95" dur="1" fill="hold">
                                          <p:stCondLst>
                                            <p:cond delay="1999"/>
                                          </p:stCondLst>
                                        </p:cTn>
                                        <p:tgtEl>
                                          <p:spTgt spid="4108"/>
                                        </p:tgtEl>
                                        <p:attrNameLst>
                                          <p:attrName>style.visibility</p:attrName>
                                        </p:attrNameLst>
                                      </p:cBhvr>
                                      <p:to>
                                        <p:strVal val="hidden"/>
                                      </p:to>
                                    </p:set>
                                  </p:childTnLst>
                                </p:cTn>
                              </p:par>
                              <p:par>
                                <p:cTn id="96" presetID="8" presetClass="exit" presetSubtype="16" fill="hold" grpId="1" nodeType="withEffect">
                                  <p:stCondLst>
                                    <p:cond delay="0"/>
                                  </p:stCondLst>
                                  <p:iterate type="lt">
                                    <p:tmPct val="0"/>
                                  </p:iterate>
                                  <p:childTnLst>
                                    <p:animEffect transition="out" filter="diamond(in)">
                                      <p:cBhvr>
                                        <p:cTn id="97" dur="2000"/>
                                        <p:tgtEl>
                                          <p:spTgt spid="4110"/>
                                        </p:tgtEl>
                                      </p:cBhvr>
                                    </p:animEffect>
                                    <p:set>
                                      <p:cBhvr>
                                        <p:cTn id="98" dur="1" fill="hold">
                                          <p:stCondLst>
                                            <p:cond delay="1999"/>
                                          </p:stCondLst>
                                        </p:cTn>
                                        <p:tgtEl>
                                          <p:spTgt spid="4110"/>
                                        </p:tgtEl>
                                        <p:attrNameLst>
                                          <p:attrName>style.visibility</p:attrName>
                                        </p:attrNameLst>
                                      </p:cBhvr>
                                      <p:to>
                                        <p:strVal val="hidden"/>
                                      </p:to>
                                    </p:set>
                                  </p:childTnLst>
                                </p:cTn>
                              </p:par>
                              <p:par>
                                <p:cTn id="99" presetID="8" presetClass="exit" presetSubtype="16" fill="hold" grpId="1" nodeType="withEffect">
                                  <p:stCondLst>
                                    <p:cond delay="0"/>
                                  </p:stCondLst>
                                  <p:iterate type="lt">
                                    <p:tmPct val="0"/>
                                  </p:iterate>
                                  <p:childTnLst>
                                    <p:animEffect transition="out" filter="diamond(in)">
                                      <p:cBhvr>
                                        <p:cTn id="100" dur="2000"/>
                                        <p:tgtEl>
                                          <p:spTgt spid="4111"/>
                                        </p:tgtEl>
                                      </p:cBhvr>
                                    </p:animEffect>
                                    <p:set>
                                      <p:cBhvr>
                                        <p:cTn id="101" dur="1" fill="hold">
                                          <p:stCondLst>
                                            <p:cond delay="1999"/>
                                          </p:stCondLst>
                                        </p:cTn>
                                        <p:tgtEl>
                                          <p:spTgt spid="4111"/>
                                        </p:tgtEl>
                                        <p:attrNameLst>
                                          <p:attrName>style.visibility</p:attrName>
                                        </p:attrNameLst>
                                      </p:cBhvr>
                                      <p:to>
                                        <p:strVal val="hidden"/>
                                      </p:to>
                                    </p:set>
                                  </p:childTnLst>
                                </p:cTn>
                              </p:par>
                              <p:par>
                                <p:cTn id="102" presetID="34" presetClass="emph" presetSubtype="0" fill="hold" grpId="1" nodeType="withEffect">
                                  <p:stCondLst>
                                    <p:cond delay="0"/>
                                  </p:stCondLst>
                                  <p:iterate type="lt">
                                    <p:tmPct val="10000"/>
                                  </p:iterate>
                                  <p:childTnLst>
                                    <p:animMotion origin="layout" path="M 0.0 0.0 L 0.0 -0.07213" pathEditMode="relative" ptsTypes="">
                                      <p:cBhvr>
                                        <p:cTn id="103" dur="250" accel="50000" decel="50000" autoRev="1" fill="hold">
                                          <p:stCondLst>
                                            <p:cond delay="0"/>
                                          </p:stCondLst>
                                        </p:cTn>
                                        <p:tgtEl>
                                          <p:spTgt spid="4109"/>
                                        </p:tgtEl>
                                        <p:attrNameLst>
                                          <p:attrName>ppt_x</p:attrName>
                                          <p:attrName>ppt_y</p:attrName>
                                        </p:attrNameLst>
                                      </p:cBhvr>
                                    </p:animMotion>
                                    <p:animRot by="1500000">
                                      <p:cBhvr>
                                        <p:cTn id="104" dur="125" fill="hold">
                                          <p:stCondLst>
                                            <p:cond delay="0"/>
                                          </p:stCondLst>
                                        </p:cTn>
                                        <p:tgtEl>
                                          <p:spTgt spid="4109"/>
                                        </p:tgtEl>
                                        <p:attrNameLst>
                                          <p:attrName>r</p:attrName>
                                        </p:attrNameLst>
                                      </p:cBhvr>
                                    </p:animRot>
                                    <p:animRot by="-1500000">
                                      <p:cBhvr>
                                        <p:cTn id="105" dur="125" fill="hold">
                                          <p:stCondLst>
                                            <p:cond delay="125"/>
                                          </p:stCondLst>
                                        </p:cTn>
                                        <p:tgtEl>
                                          <p:spTgt spid="4109"/>
                                        </p:tgtEl>
                                        <p:attrNameLst>
                                          <p:attrName>r</p:attrName>
                                        </p:attrNameLst>
                                      </p:cBhvr>
                                    </p:animRot>
                                    <p:animRot by="-1500000">
                                      <p:cBhvr>
                                        <p:cTn id="106" dur="125" fill="hold">
                                          <p:stCondLst>
                                            <p:cond delay="250"/>
                                          </p:stCondLst>
                                        </p:cTn>
                                        <p:tgtEl>
                                          <p:spTgt spid="4109"/>
                                        </p:tgtEl>
                                        <p:attrNameLst>
                                          <p:attrName>r</p:attrName>
                                        </p:attrNameLst>
                                      </p:cBhvr>
                                    </p:animRot>
                                    <p:animRot by="1500000">
                                      <p:cBhvr>
                                        <p:cTn id="107" dur="125" fill="hold">
                                          <p:stCondLst>
                                            <p:cond delay="375"/>
                                          </p:stCondLst>
                                        </p:cTn>
                                        <p:tgtEl>
                                          <p:spTgt spid="4109"/>
                                        </p:tgtEl>
                                        <p:attrNameLst>
                                          <p:attrName>r</p:attrName>
                                        </p:attrNameLst>
                                      </p:cBhvr>
                                    </p:animRot>
                                  </p:childTnLst>
                                </p:cTn>
                              </p:par>
                            </p:childTnLst>
                          </p:cTn>
                        </p:par>
                      </p:childTnLst>
                    </p:cTn>
                  </p:par>
                  <p:par>
                    <p:cTn id="108" fill="hold">
                      <p:stCondLst>
                        <p:cond delay="indefinite"/>
                      </p:stCondLst>
                      <p:childTnLst>
                        <p:par>
                          <p:cTn id="109" fill="hold">
                            <p:stCondLst>
                              <p:cond delay="0"/>
                            </p:stCondLst>
                            <p:childTnLst>
                              <p:par>
                                <p:cTn id="110" presetID="27" presetClass="entr" presetSubtype="0" fill="hold" grpId="0" nodeType="clickEffect">
                                  <p:stCondLst>
                                    <p:cond delay="0"/>
                                  </p:stCondLst>
                                  <p:iterate type="lt">
                                    <p:tmPct val="50000"/>
                                  </p:iterate>
                                  <p:childTnLst>
                                    <p:set>
                                      <p:cBhvr>
                                        <p:cTn id="111" dur="1" fill="hold">
                                          <p:stCondLst>
                                            <p:cond delay="0"/>
                                          </p:stCondLst>
                                        </p:cTn>
                                        <p:tgtEl>
                                          <p:spTgt spid="41"/>
                                        </p:tgtEl>
                                        <p:attrNameLst>
                                          <p:attrName>style.visibility</p:attrName>
                                        </p:attrNameLst>
                                      </p:cBhvr>
                                      <p:to>
                                        <p:strVal val="visible"/>
                                      </p:to>
                                    </p:set>
                                    <p:anim calcmode="discrete" valueType="clr">
                                      <p:cBhvr override="childStyle">
                                        <p:cTn id="112" dur="8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113" dur="80"/>
                                        <p:tgtEl>
                                          <p:spTgt spid="41"/>
                                        </p:tgtEl>
                                        <p:attrNameLst>
                                          <p:attrName>fillcolor</p:attrName>
                                        </p:attrNameLst>
                                      </p:cBhvr>
                                      <p:tavLst>
                                        <p:tav tm="0">
                                          <p:val>
                                            <p:clrVal>
                                              <a:schemeClr val="accent2"/>
                                            </p:clrVal>
                                          </p:val>
                                        </p:tav>
                                        <p:tav tm="50000">
                                          <p:val>
                                            <p:clrVal>
                                              <a:schemeClr val="hlink"/>
                                            </p:clrVal>
                                          </p:val>
                                        </p:tav>
                                      </p:tavLst>
                                    </p:anim>
                                    <p:set>
                                      <p:cBhvr>
                                        <p:cTn id="114" dur="80"/>
                                        <p:tgtEl>
                                          <p:spTgt spid="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3" grpId="0"/>
      <p:bldP spid="4104" grpId="0" animBg="1"/>
      <p:bldP spid="4104" grpId="1" animBg="1"/>
      <p:bldP spid="4105" grpId="0" animBg="1"/>
      <p:bldP spid="4105" grpId="1" animBg="1"/>
      <p:bldP spid="4106" grpId="0" animBg="1"/>
      <p:bldP spid="4106" grpId="1" animBg="1"/>
      <p:bldP spid="4107" grpId="0" animBg="1"/>
      <p:bldP spid="4107" grpId="1" animBg="1"/>
      <p:bldP spid="4108" grpId="0" animBg="1"/>
      <p:bldP spid="4108" grpId="1" animBg="1"/>
      <p:bldP spid="4109" grpId="0" animBg="1"/>
      <p:bldP spid="4109" grpId="1" animBg="1"/>
      <p:bldP spid="4110" grpId="0" animBg="1"/>
      <p:bldP spid="4110" grpId="1" animBg="1"/>
      <p:bldP spid="4111" grpId="0" animBg="1"/>
      <p:bldP spid="4111" grpId="1" animBg="1"/>
      <p:bldP spid="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3"/>
          <p:cNvSpPr>
            <a:spLocks noChangeShapeType="1"/>
          </p:cNvSpPr>
          <p:nvPr/>
        </p:nvSpPr>
        <p:spPr bwMode="auto">
          <a:xfrm>
            <a:off x="4635500" y="609600"/>
            <a:ext cx="0" cy="6248400"/>
          </a:xfrm>
          <a:prstGeom prst="line">
            <a:avLst/>
          </a:prstGeom>
          <a:noFill/>
          <a:ln w="9525">
            <a:solidFill>
              <a:srgbClr val="6666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4340" name="Text Box 11"/>
          <p:cNvSpPr txBox="1">
            <a:spLocks noChangeArrowheads="1"/>
          </p:cNvSpPr>
          <p:nvPr/>
        </p:nvSpPr>
        <p:spPr bwMode="auto">
          <a:xfrm>
            <a:off x="7391400" y="22860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1800" smtClean="0">
                <a:solidFill>
                  <a:srgbClr val="000099"/>
                </a:solidFill>
                <a:latin typeface="Times New Roman" pitchFamily="18" charset="0"/>
              </a:rPr>
              <a:t>Hình 16</a:t>
            </a:r>
          </a:p>
        </p:txBody>
      </p:sp>
      <p:sp>
        <p:nvSpPr>
          <p:cNvPr id="14341" name="Text Box 12"/>
          <p:cNvSpPr txBox="1">
            <a:spLocks noChangeArrowheads="1"/>
          </p:cNvSpPr>
          <p:nvPr/>
        </p:nvSpPr>
        <p:spPr bwMode="auto">
          <a:xfrm>
            <a:off x="7543800" y="4357688"/>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1800" smtClean="0">
                <a:solidFill>
                  <a:srgbClr val="000099"/>
                </a:solidFill>
                <a:latin typeface="Times New Roman" pitchFamily="18" charset="0"/>
              </a:rPr>
              <a:t>Hình 17</a:t>
            </a:r>
          </a:p>
        </p:txBody>
      </p:sp>
      <p:sp>
        <p:nvSpPr>
          <p:cNvPr id="14342" name="Text Box 13"/>
          <p:cNvSpPr txBox="1">
            <a:spLocks noChangeArrowheads="1"/>
          </p:cNvSpPr>
          <p:nvPr/>
        </p:nvSpPr>
        <p:spPr bwMode="auto">
          <a:xfrm>
            <a:off x="7543800" y="6338888"/>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1800" smtClean="0">
                <a:solidFill>
                  <a:srgbClr val="000099"/>
                </a:solidFill>
                <a:latin typeface="Times New Roman" pitchFamily="18" charset="0"/>
              </a:rPr>
              <a:t>Hình 18</a:t>
            </a:r>
          </a:p>
        </p:txBody>
      </p:sp>
      <p:grpSp>
        <p:nvGrpSpPr>
          <p:cNvPr id="14343" name="Group 14"/>
          <p:cNvGrpSpPr>
            <a:grpSpLocks noChangeAspect="1"/>
          </p:cNvGrpSpPr>
          <p:nvPr/>
        </p:nvGrpSpPr>
        <p:grpSpPr bwMode="auto">
          <a:xfrm>
            <a:off x="7086600" y="4648200"/>
            <a:ext cx="1666875" cy="1895475"/>
            <a:chOff x="4464" y="2928"/>
            <a:chExt cx="1050" cy="1194"/>
          </a:xfrm>
        </p:grpSpPr>
        <p:sp>
          <p:nvSpPr>
            <p:cNvPr id="14415" name="AutoShape 15"/>
            <p:cNvSpPr>
              <a:spLocks noChangeAspect="1" noChangeArrowheads="1" noTextEdit="1"/>
            </p:cNvSpPr>
            <p:nvPr/>
          </p:nvSpPr>
          <p:spPr bwMode="auto">
            <a:xfrm>
              <a:off x="4464" y="2928"/>
              <a:ext cx="1050" cy="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b="0" smtClean="0">
                <a:solidFill>
                  <a:srgbClr val="000000"/>
                </a:solidFill>
                <a:latin typeface="Arial" pitchFamily="34" charset="0"/>
              </a:endParaRPr>
            </a:p>
          </p:txBody>
        </p:sp>
        <p:sp>
          <p:nvSpPr>
            <p:cNvPr id="14416" name="Arc 16"/>
            <p:cNvSpPr>
              <a:spLocks/>
            </p:cNvSpPr>
            <p:nvPr/>
          </p:nvSpPr>
          <p:spPr bwMode="auto">
            <a:xfrm>
              <a:off x="4698" y="3120"/>
              <a:ext cx="79" cy="168"/>
            </a:xfrm>
            <a:custGeom>
              <a:avLst/>
              <a:gdLst>
                <a:gd name="T0" fmla="*/ 0 w 10118"/>
                <a:gd name="T1" fmla="*/ 0 h 21600"/>
                <a:gd name="T2" fmla="*/ 0 w 10118"/>
                <a:gd name="T3" fmla="*/ 0 h 21600"/>
                <a:gd name="T4" fmla="*/ 0 w 10118"/>
                <a:gd name="T5" fmla="*/ 0 h 21600"/>
                <a:gd name="T6" fmla="*/ 0 60000 65536"/>
                <a:gd name="T7" fmla="*/ 0 60000 65536"/>
                <a:gd name="T8" fmla="*/ 0 60000 65536"/>
                <a:gd name="T9" fmla="*/ 0 w 10118"/>
                <a:gd name="T10" fmla="*/ 0 h 21600"/>
                <a:gd name="T11" fmla="*/ 10118 w 10118"/>
                <a:gd name="T12" fmla="*/ 21600 h 21600"/>
              </a:gdLst>
              <a:ahLst/>
              <a:cxnLst>
                <a:cxn ang="T6">
                  <a:pos x="T0" y="T1"/>
                </a:cxn>
                <a:cxn ang="T7">
                  <a:pos x="T2" y="T3"/>
                </a:cxn>
                <a:cxn ang="T8">
                  <a:pos x="T4" y="T5"/>
                </a:cxn>
              </a:cxnLst>
              <a:rect l="T9" t="T10" r="T11" b="T12"/>
              <a:pathLst>
                <a:path w="10118" h="21600" fill="none" extrusionOk="0">
                  <a:moveTo>
                    <a:pt x="10117" y="19472"/>
                  </a:moveTo>
                  <a:cubicBezTo>
                    <a:pt x="7200" y="20873"/>
                    <a:pt x="4006" y="21599"/>
                    <a:pt x="771" y="21600"/>
                  </a:cubicBezTo>
                  <a:cubicBezTo>
                    <a:pt x="513" y="21600"/>
                    <a:pt x="256" y="21595"/>
                    <a:pt x="-1" y="21586"/>
                  </a:cubicBezTo>
                </a:path>
                <a:path w="10118" h="21600" stroke="0" extrusionOk="0">
                  <a:moveTo>
                    <a:pt x="10117" y="19472"/>
                  </a:moveTo>
                  <a:cubicBezTo>
                    <a:pt x="7200" y="20873"/>
                    <a:pt x="4006" y="21599"/>
                    <a:pt x="771" y="21600"/>
                  </a:cubicBezTo>
                  <a:cubicBezTo>
                    <a:pt x="513" y="21600"/>
                    <a:pt x="256" y="21595"/>
                    <a:pt x="-1" y="21586"/>
                  </a:cubicBezTo>
                  <a:lnTo>
                    <a:pt x="771" y="0"/>
                  </a:lnTo>
                  <a:lnTo>
                    <a:pt x="10117" y="19472"/>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sp>
          <p:nvSpPr>
            <p:cNvPr id="14417" name="Oval 17"/>
            <p:cNvSpPr>
              <a:spLocks noChangeArrowheads="1"/>
            </p:cNvSpPr>
            <p:nvPr/>
          </p:nvSpPr>
          <p:spPr bwMode="auto">
            <a:xfrm>
              <a:off x="4524" y="3018"/>
              <a:ext cx="930" cy="93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14418" name="Line 18"/>
            <p:cNvSpPr>
              <a:spLocks noChangeShapeType="1"/>
            </p:cNvSpPr>
            <p:nvPr/>
          </p:nvSpPr>
          <p:spPr bwMode="auto">
            <a:xfrm flipH="1">
              <a:off x="4674" y="3120"/>
              <a:ext cx="30" cy="696"/>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4419" name="Line 19"/>
            <p:cNvSpPr>
              <a:spLocks noChangeShapeType="1"/>
            </p:cNvSpPr>
            <p:nvPr/>
          </p:nvSpPr>
          <p:spPr bwMode="auto">
            <a:xfrm>
              <a:off x="4704" y="3120"/>
              <a:ext cx="402" cy="804"/>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4420" name="Line 20"/>
            <p:cNvSpPr>
              <a:spLocks noChangeShapeType="1"/>
            </p:cNvSpPr>
            <p:nvPr/>
          </p:nvSpPr>
          <p:spPr bwMode="auto">
            <a:xfrm flipH="1">
              <a:off x="4674" y="3480"/>
              <a:ext cx="312" cy="336"/>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4421" name="Line 21"/>
            <p:cNvSpPr>
              <a:spLocks noChangeShapeType="1"/>
            </p:cNvSpPr>
            <p:nvPr/>
          </p:nvSpPr>
          <p:spPr bwMode="auto">
            <a:xfrm>
              <a:off x="4986" y="3480"/>
              <a:ext cx="120" cy="444"/>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4422" name="Oval 22"/>
            <p:cNvSpPr>
              <a:spLocks noChangeArrowheads="1"/>
            </p:cNvSpPr>
            <p:nvPr/>
          </p:nvSpPr>
          <p:spPr bwMode="auto">
            <a:xfrm>
              <a:off x="4974" y="3468"/>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14423" name="Rectangle 23"/>
            <p:cNvSpPr>
              <a:spLocks noChangeArrowheads="1"/>
            </p:cNvSpPr>
            <p:nvPr/>
          </p:nvSpPr>
          <p:spPr bwMode="auto">
            <a:xfrm>
              <a:off x="5034" y="3366"/>
              <a:ext cx="11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100" smtClean="0">
                  <a:solidFill>
                    <a:srgbClr val="0000FF"/>
                  </a:solidFill>
                </a:rPr>
                <a:t>O</a:t>
              </a:r>
              <a:endParaRPr lang="en-US" altLang="en-US" sz="1800" b="0" smtClean="0">
                <a:solidFill>
                  <a:srgbClr val="000099"/>
                </a:solidFill>
                <a:latin typeface="Times New Roman" pitchFamily="18" charset="0"/>
              </a:endParaRPr>
            </a:p>
          </p:txBody>
        </p:sp>
        <p:sp>
          <p:nvSpPr>
            <p:cNvPr id="14424" name="Oval 24"/>
            <p:cNvSpPr>
              <a:spLocks noChangeArrowheads="1"/>
            </p:cNvSpPr>
            <p:nvPr/>
          </p:nvSpPr>
          <p:spPr bwMode="auto">
            <a:xfrm>
              <a:off x="4692" y="3108"/>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14425" name="Rectangle 25"/>
            <p:cNvSpPr>
              <a:spLocks noChangeArrowheads="1"/>
            </p:cNvSpPr>
            <p:nvPr/>
          </p:nvSpPr>
          <p:spPr bwMode="auto">
            <a:xfrm>
              <a:off x="4614" y="2988"/>
              <a:ext cx="11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A</a:t>
              </a:r>
              <a:endParaRPr lang="en-US" altLang="en-US" sz="1800" b="0" smtClean="0">
                <a:solidFill>
                  <a:srgbClr val="000099"/>
                </a:solidFill>
                <a:latin typeface="Times New Roman" pitchFamily="18" charset="0"/>
              </a:endParaRPr>
            </a:p>
          </p:txBody>
        </p:sp>
        <p:sp>
          <p:nvSpPr>
            <p:cNvPr id="14426" name="Oval 26"/>
            <p:cNvSpPr>
              <a:spLocks noChangeArrowheads="1"/>
            </p:cNvSpPr>
            <p:nvPr/>
          </p:nvSpPr>
          <p:spPr bwMode="auto">
            <a:xfrm>
              <a:off x="4662" y="3804"/>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14427" name="Rectangle 27"/>
            <p:cNvSpPr>
              <a:spLocks noChangeArrowheads="1"/>
            </p:cNvSpPr>
            <p:nvPr/>
          </p:nvSpPr>
          <p:spPr bwMode="auto">
            <a:xfrm>
              <a:off x="4578" y="3822"/>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B</a:t>
              </a:r>
              <a:endParaRPr lang="en-US" altLang="en-US" sz="1800" b="0" smtClean="0">
                <a:solidFill>
                  <a:srgbClr val="000099"/>
                </a:solidFill>
                <a:latin typeface="Times New Roman" pitchFamily="18" charset="0"/>
              </a:endParaRPr>
            </a:p>
          </p:txBody>
        </p:sp>
        <p:sp>
          <p:nvSpPr>
            <p:cNvPr id="14428" name="Oval 28"/>
            <p:cNvSpPr>
              <a:spLocks noChangeArrowheads="1"/>
            </p:cNvSpPr>
            <p:nvPr/>
          </p:nvSpPr>
          <p:spPr bwMode="auto">
            <a:xfrm>
              <a:off x="5094" y="3912"/>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14429" name="Rectangle 29"/>
            <p:cNvSpPr>
              <a:spLocks noChangeArrowheads="1"/>
            </p:cNvSpPr>
            <p:nvPr/>
          </p:nvSpPr>
          <p:spPr bwMode="auto">
            <a:xfrm>
              <a:off x="5100" y="3948"/>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C</a:t>
              </a:r>
              <a:endParaRPr lang="en-US" altLang="en-US" sz="1800" b="0" smtClean="0">
                <a:solidFill>
                  <a:srgbClr val="000099"/>
                </a:solidFill>
                <a:latin typeface="Times New Roman" pitchFamily="18" charset="0"/>
              </a:endParaRPr>
            </a:p>
          </p:txBody>
        </p:sp>
      </p:grpSp>
      <p:grpSp>
        <p:nvGrpSpPr>
          <p:cNvPr id="14344" name="Group 34"/>
          <p:cNvGrpSpPr>
            <a:grpSpLocks noChangeAspect="1"/>
          </p:cNvGrpSpPr>
          <p:nvPr/>
        </p:nvGrpSpPr>
        <p:grpSpPr bwMode="auto">
          <a:xfrm>
            <a:off x="6915150" y="2590800"/>
            <a:ext cx="1847850" cy="1781175"/>
            <a:chOff x="1248" y="1824"/>
            <a:chExt cx="1164" cy="1122"/>
          </a:xfrm>
        </p:grpSpPr>
        <p:sp>
          <p:nvSpPr>
            <p:cNvPr id="2" name="AutoShape 35"/>
            <p:cNvSpPr>
              <a:spLocks noChangeAspect="1" noChangeArrowheads="1" noTextEdit="1"/>
            </p:cNvSpPr>
            <p:nvPr/>
          </p:nvSpPr>
          <p:spPr bwMode="auto">
            <a:xfrm>
              <a:off x="1248" y="1824"/>
              <a:ext cx="1164"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b="0" smtClean="0">
                <a:solidFill>
                  <a:srgbClr val="000000"/>
                </a:solidFill>
                <a:latin typeface="Arial" pitchFamily="34" charset="0"/>
              </a:endParaRPr>
            </a:p>
          </p:txBody>
        </p:sp>
        <p:sp>
          <p:nvSpPr>
            <p:cNvPr id="14399" name="Arc 36"/>
            <p:cNvSpPr>
              <a:spLocks/>
            </p:cNvSpPr>
            <p:nvPr/>
          </p:nvSpPr>
          <p:spPr bwMode="auto">
            <a:xfrm>
              <a:off x="1506" y="2088"/>
              <a:ext cx="162" cy="138"/>
            </a:xfrm>
            <a:custGeom>
              <a:avLst/>
              <a:gdLst>
                <a:gd name="T0" fmla="*/ 0 w 27807"/>
                <a:gd name="T1" fmla="*/ 0 h 23648"/>
                <a:gd name="T2" fmla="*/ 0 w 27807"/>
                <a:gd name="T3" fmla="*/ 0 h 23648"/>
                <a:gd name="T4" fmla="*/ 0 w 27807"/>
                <a:gd name="T5" fmla="*/ 0 h 23648"/>
                <a:gd name="T6" fmla="*/ 0 60000 65536"/>
                <a:gd name="T7" fmla="*/ 0 60000 65536"/>
                <a:gd name="T8" fmla="*/ 0 60000 65536"/>
                <a:gd name="T9" fmla="*/ 0 w 27807"/>
                <a:gd name="T10" fmla="*/ 0 h 23648"/>
                <a:gd name="T11" fmla="*/ 27807 w 27807"/>
                <a:gd name="T12" fmla="*/ 23648 h 23648"/>
              </a:gdLst>
              <a:ahLst/>
              <a:cxnLst>
                <a:cxn ang="T6">
                  <a:pos x="T0" y="T1"/>
                </a:cxn>
                <a:cxn ang="T7">
                  <a:pos x="T2" y="T3"/>
                </a:cxn>
                <a:cxn ang="T8">
                  <a:pos x="T4" y="T5"/>
                </a:cxn>
              </a:cxnLst>
              <a:rect l="T9" t="T10" r="T11" b="T12"/>
              <a:pathLst>
                <a:path w="27807" h="23648" fill="none" extrusionOk="0">
                  <a:moveTo>
                    <a:pt x="27709" y="0"/>
                  </a:moveTo>
                  <a:cubicBezTo>
                    <a:pt x="27774" y="680"/>
                    <a:pt x="27807" y="1364"/>
                    <a:pt x="27807" y="2048"/>
                  </a:cubicBezTo>
                  <a:cubicBezTo>
                    <a:pt x="27807" y="13977"/>
                    <a:pt x="18136" y="23648"/>
                    <a:pt x="6207" y="23648"/>
                  </a:cubicBezTo>
                  <a:cubicBezTo>
                    <a:pt x="4104" y="23648"/>
                    <a:pt x="2013" y="23341"/>
                    <a:pt x="0" y="22736"/>
                  </a:cubicBezTo>
                </a:path>
                <a:path w="27807" h="23648" stroke="0" extrusionOk="0">
                  <a:moveTo>
                    <a:pt x="27709" y="0"/>
                  </a:moveTo>
                  <a:cubicBezTo>
                    <a:pt x="27774" y="680"/>
                    <a:pt x="27807" y="1364"/>
                    <a:pt x="27807" y="2048"/>
                  </a:cubicBezTo>
                  <a:cubicBezTo>
                    <a:pt x="27807" y="13977"/>
                    <a:pt x="18136" y="23648"/>
                    <a:pt x="6207" y="23648"/>
                  </a:cubicBezTo>
                  <a:cubicBezTo>
                    <a:pt x="4104" y="23648"/>
                    <a:pt x="2013" y="23341"/>
                    <a:pt x="0" y="22736"/>
                  </a:cubicBezTo>
                  <a:lnTo>
                    <a:pt x="6207" y="2048"/>
                  </a:lnTo>
                  <a:lnTo>
                    <a:pt x="27709" y="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sp>
          <p:nvSpPr>
            <p:cNvPr id="14400" name="Oval 37"/>
            <p:cNvSpPr>
              <a:spLocks noChangeArrowheads="1"/>
            </p:cNvSpPr>
            <p:nvPr/>
          </p:nvSpPr>
          <p:spPr bwMode="auto">
            <a:xfrm>
              <a:off x="1422" y="1956"/>
              <a:ext cx="930" cy="93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14401" name="Line 38"/>
            <p:cNvSpPr>
              <a:spLocks noChangeShapeType="1"/>
            </p:cNvSpPr>
            <p:nvPr/>
          </p:nvSpPr>
          <p:spPr bwMode="auto">
            <a:xfrm flipH="1">
              <a:off x="1428" y="2100"/>
              <a:ext cx="114" cy="396"/>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4402" name="Line 39"/>
            <p:cNvSpPr>
              <a:spLocks noChangeShapeType="1"/>
            </p:cNvSpPr>
            <p:nvPr/>
          </p:nvSpPr>
          <p:spPr bwMode="auto">
            <a:xfrm flipH="1">
              <a:off x="1542" y="2028"/>
              <a:ext cx="588" cy="72"/>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4403" name="Line 40"/>
            <p:cNvSpPr>
              <a:spLocks noChangeShapeType="1"/>
            </p:cNvSpPr>
            <p:nvPr/>
          </p:nvSpPr>
          <p:spPr bwMode="auto">
            <a:xfrm flipH="1">
              <a:off x="1428" y="2418"/>
              <a:ext cx="456" cy="7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4404" name="Line 41"/>
            <p:cNvSpPr>
              <a:spLocks noChangeShapeType="1"/>
            </p:cNvSpPr>
            <p:nvPr/>
          </p:nvSpPr>
          <p:spPr bwMode="auto">
            <a:xfrm>
              <a:off x="1542" y="2100"/>
              <a:ext cx="684" cy="63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4405" name="Line 42"/>
            <p:cNvSpPr>
              <a:spLocks noChangeShapeType="1"/>
            </p:cNvSpPr>
            <p:nvPr/>
          </p:nvSpPr>
          <p:spPr bwMode="auto">
            <a:xfrm flipH="1">
              <a:off x="1884" y="2028"/>
              <a:ext cx="246" cy="39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4406" name="Oval 43"/>
            <p:cNvSpPr>
              <a:spLocks noChangeArrowheads="1"/>
            </p:cNvSpPr>
            <p:nvPr/>
          </p:nvSpPr>
          <p:spPr bwMode="auto">
            <a:xfrm>
              <a:off x="1872" y="2406"/>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14407" name="Oval 44"/>
            <p:cNvSpPr>
              <a:spLocks noChangeArrowheads="1"/>
            </p:cNvSpPr>
            <p:nvPr/>
          </p:nvSpPr>
          <p:spPr bwMode="auto">
            <a:xfrm>
              <a:off x="1530" y="2088"/>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14408" name="Rectangle 45"/>
            <p:cNvSpPr>
              <a:spLocks noChangeArrowheads="1"/>
            </p:cNvSpPr>
            <p:nvPr/>
          </p:nvSpPr>
          <p:spPr bwMode="auto">
            <a:xfrm>
              <a:off x="1450" y="1998"/>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200" smtClean="0">
                  <a:solidFill>
                    <a:srgbClr val="0000FF"/>
                  </a:solidFill>
                </a:rPr>
                <a:t>A</a:t>
              </a:r>
              <a:endParaRPr lang="en-US" altLang="en-US" sz="1800" b="0" smtClean="0">
                <a:solidFill>
                  <a:srgbClr val="000099"/>
                </a:solidFill>
                <a:latin typeface="Times New Roman" pitchFamily="18" charset="0"/>
              </a:endParaRPr>
            </a:p>
          </p:txBody>
        </p:sp>
        <p:sp>
          <p:nvSpPr>
            <p:cNvPr id="14409" name="Oval 46"/>
            <p:cNvSpPr>
              <a:spLocks noChangeArrowheads="1"/>
            </p:cNvSpPr>
            <p:nvPr/>
          </p:nvSpPr>
          <p:spPr bwMode="auto">
            <a:xfrm>
              <a:off x="1416" y="2484"/>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14410" name="Rectangle 47"/>
            <p:cNvSpPr>
              <a:spLocks noChangeArrowheads="1"/>
            </p:cNvSpPr>
            <p:nvPr/>
          </p:nvSpPr>
          <p:spPr bwMode="auto">
            <a:xfrm>
              <a:off x="1333" y="244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200" smtClean="0">
                  <a:solidFill>
                    <a:srgbClr val="0000FF"/>
                  </a:solidFill>
                </a:rPr>
                <a:t>B</a:t>
              </a:r>
              <a:endParaRPr lang="en-US" altLang="en-US" sz="1800" b="0" smtClean="0">
                <a:solidFill>
                  <a:srgbClr val="000099"/>
                </a:solidFill>
                <a:latin typeface="Times New Roman" pitchFamily="18" charset="0"/>
              </a:endParaRPr>
            </a:p>
          </p:txBody>
        </p:sp>
        <p:sp>
          <p:nvSpPr>
            <p:cNvPr id="14411" name="Oval 48"/>
            <p:cNvSpPr>
              <a:spLocks noChangeArrowheads="1"/>
            </p:cNvSpPr>
            <p:nvPr/>
          </p:nvSpPr>
          <p:spPr bwMode="auto">
            <a:xfrm>
              <a:off x="2118" y="2016"/>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14412" name="Rectangle 49"/>
            <p:cNvSpPr>
              <a:spLocks noChangeArrowheads="1"/>
            </p:cNvSpPr>
            <p:nvPr/>
          </p:nvSpPr>
          <p:spPr bwMode="auto">
            <a:xfrm>
              <a:off x="2101" y="1884"/>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200" smtClean="0">
                  <a:solidFill>
                    <a:srgbClr val="0000FF"/>
                  </a:solidFill>
                </a:rPr>
                <a:t>C</a:t>
              </a:r>
              <a:endParaRPr lang="en-US" altLang="en-US" sz="1800" b="0" smtClean="0">
                <a:solidFill>
                  <a:srgbClr val="000099"/>
                </a:solidFill>
                <a:latin typeface="Times New Roman" pitchFamily="18" charset="0"/>
              </a:endParaRPr>
            </a:p>
          </p:txBody>
        </p:sp>
        <p:sp>
          <p:nvSpPr>
            <p:cNvPr id="14413" name="Oval 50"/>
            <p:cNvSpPr>
              <a:spLocks noChangeArrowheads="1"/>
            </p:cNvSpPr>
            <p:nvPr/>
          </p:nvSpPr>
          <p:spPr bwMode="auto">
            <a:xfrm>
              <a:off x="2214" y="2718"/>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14414" name="Rectangle 51"/>
            <p:cNvSpPr>
              <a:spLocks noChangeArrowheads="1"/>
            </p:cNvSpPr>
            <p:nvPr/>
          </p:nvSpPr>
          <p:spPr bwMode="auto">
            <a:xfrm>
              <a:off x="2299" y="2760"/>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200" smtClean="0">
                  <a:solidFill>
                    <a:srgbClr val="0000FF"/>
                  </a:solidFill>
                </a:rPr>
                <a:t>D</a:t>
              </a:r>
              <a:endParaRPr lang="en-US" altLang="en-US" sz="1800" b="0" smtClean="0">
                <a:solidFill>
                  <a:srgbClr val="000099"/>
                </a:solidFill>
                <a:latin typeface="Times New Roman" pitchFamily="18" charset="0"/>
              </a:endParaRPr>
            </a:p>
          </p:txBody>
        </p:sp>
      </p:grpSp>
      <p:sp>
        <p:nvSpPr>
          <p:cNvPr id="14388" name="Text Box 52"/>
          <p:cNvSpPr txBox="1">
            <a:spLocks noChangeArrowheads="1"/>
          </p:cNvSpPr>
          <p:nvPr/>
        </p:nvSpPr>
        <p:spPr bwMode="auto">
          <a:xfrm>
            <a:off x="4622800" y="914400"/>
            <a:ext cx="2665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1800" i="1" smtClean="0">
                <a:solidFill>
                  <a:srgbClr val="000099"/>
                </a:solidFill>
                <a:latin typeface="Times New Roman" pitchFamily="18" charset="0"/>
              </a:rPr>
              <a:t>a) Tâm O nằm trên một cạnh của góc BAC(h.16)</a:t>
            </a:r>
          </a:p>
        </p:txBody>
      </p:sp>
      <p:sp>
        <p:nvSpPr>
          <p:cNvPr id="14389" name="Text Box 53"/>
          <p:cNvSpPr txBox="1">
            <a:spLocks noChangeArrowheads="1"/>
          </p:cNvSpPr>
          <p:nvPr/>
        </p:nvSpPr>
        <p:spPr bwMode="auto">
          <a:xfrm>
            <a:off x="4584700" y="318135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1800" i="1" smtClean="0">
                <a:solidFill>
                  <a:srgbClr val="000099"/>
                </a:solidFill>
                <a:latin typeface="Times New Roman" pitchFamily="18" charset="0"/>
              </a:rPr>
              <a:t>b)Tâm O nằm bên  trong góc BAC (h.17)</a:t>
            </a:r>
          </a:p>
        </p:txBody>
      </p:sp>
      <p:sp>
        <p:nvSpPr>
          <p:cNvPr id="14390" name="Text Box 54"/>
          <p:cNvSpPr txBox="1">
            <a:spLocks noChangeArrowheads="1"/>
          </p:cNvSpPr>
          <p:nvPr/>
        </p:nvSpPr>
        <p:spPr bwMode="auto">
          <a:xfrm>
            <a:off x="4648200" y="5022850"/>
            <a:ext cx="262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1800" i="1" smtClean="0">
                <a:solidFill>
                  <a:srgbClr val="000099"/>
                </a:solidFill>
                <a:latin typeface="Times New Roman" pitchFamily="18" charset="0"/>
              </a:rPr>
              <a:t>c)Tâm O nằm bên  ngoài góc BAC( h.18)</a:t>
            </a:r>
          </a:p>
        </p:txBody>
      </p:sp>
      <p:sp>
        <p:nvSpPr>
          <p:cNvPr id="14391" name="Text Box 55"/>
          <p:cNvSpPr txBox="1">
            <a:spLocks noChangeArrowheads="1"/>
          </p:cNvSpPr>
          <p:nvPr/>
        </p:nvSpPr>
        <p:spPr bwMode="auto">
          <a:xfrm>
            <a:off x="101600" y="12192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000" u="sng" smtClean="0">
                <a:solidFill>
                  <a:srgbClr val="333399"/>
                </a:solidFill>
                <a:latin typeface="Times New Roman" pitchFamily="18" charset="0"/>
              </a:rPr>
              <a:t>2. Định lí:</a:t>
            </a:r>
          </a:p>
        </p:txBody>
      </p:sp>
      <p:sp>
        <p:nvSpPr>
          <p:cNvPr id="14392" name="Text Box 56"/>
          <p:cNvSpPr txBox="1">
            <a:spLocks noChangeArrowheads="1"/>
          </p:cNvSpPr>
          <p:nvPr/>
        </p:nvSpPr>
        <p:spPr bwMode="auto">
          <a:xfrm>
            <a:off x="228600" y="1625600"/>
            <a:ext cx="3962400" cy="1196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1800" b="0" smtClean="0">
                <a:solidFill>
                  <a:srgbClr val="000099"/>
                </a:solidFill>
                <a:latin typeface="Times New Roman" pitchFamily="18" charset="0"/>
              </a:rPr>
              <a:t>      </a:t>
            </a:r>
            <a:r>
              <a:rPr lang="en-US" altLang="en-US" sz="2400" smtClean="0">
                <a:solidFill>
                  <a:srgbClr val="000099"/>
                </a:solidFill>
                <a:latin typeface="Times New Roman" pitchFamily="18" charset="0"/>
              </a:rPr>
              <a:t>Trong một đường tròn, số đo của góc nội tiếp bằng nửa số đo cung bị chắn.</a:t>
            </a:r>
          </a:p>
        </p:txBody>
      </p:sp>
      <p:pic>
        <p:nvPicPr>
          <p:cNvPr id="14393" name="Picture 57" descr="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61352">
            <a:off x="273844" y="1643856"/>
            <a:ext cx="3825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94" name="Text Box 58"/>
          <p:cNvSpPr txBox="1">
            <a:spLocks noChangeArrowheads="1"/>
          </p:cNvSpPr>
          <p:nvPr/>
        </p:nvSpPr>
        <p:spPr bwMode="auto">
          <a:xfrm>
            <a:off x="0" y="48768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1800" smtClean="0">
                <a:solidFill>
                  <a:srgbClr val="000099"/>
                </a:solidFill>
                <a:latin typeface="Times New Roman" pitchFamily="18" charset="0"/>
              </a:rPr>
              <a:t>Chứng minh .</a:t>
            </a:r>
          </a:p>
        </p:txBody>
      </p:sp>
      <p:sp>
        <p:nvSpPr>
          <p:cNvPr id="14395" name="Text Box 59"/>
          <p:cNvSpPr txBox="1">
            <a:spLocks noChangeArrowheads="1"/>
          </p:cNvSpPr>
          <p:nvPr/>
        </p:nvSpPr>
        <p:spPr bwMode="auto">
          <a:xfrm>
            <a:off x="0" y="5181600"/>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1800" smtClean="0">
                <a:solidFill>
                  <a:srgbClr val="000099"/>
                </a:solidFill>
                <a:latin typeface="Times New Roman" pitchFamily="18" charset="0"/>
              </a:rPr>
              <a:t>- Tâm đường tròn nằm trên một cạnh của góc.</a:t>
            </a:r>
          </a:p>
        </p:txBody>
      </p:sp>
      <p:sp>
        <p:nvSpPr>
          <p:cNvPr id="14396" name="Text Box 60"/>
          <p:cNvSpPr txBox="1">
            <a:spLocks noChangeArrowheads="1"/>
          </p:cNvSpPr>
          <p:nvPr/>
        </p:nvSpPr>
        <p:spPr bwMode="auto">
          <a:xfrm>
            <a:off x="0" y="5486400"/>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1800" smtClean="0">
                <a:solidFill>
                  <a:srgbClr val="000099"/>
                </a:solidFill>
                <a:latin typeface="Times New Roman" pitchFamily="18" charset="0"/>
              </a:rPr>
              <a:t>- Tâm đường tròn nằm bên  trong góc.</a:t>
            </a:r>
          </a:p>
        </p:txBody>
      </p:sp>
      <p:sp>
        <p:nvSpPr>
          <p:cNvPr id="14397" name="Text Box 61"/>
          <p:cNvSpPr txBox="1">
            <a:spLocks noChangeArrowheads="1"/>
          </p:cNvSpPr>
          <p:nvPr/>
        </p:nvSpPr>
        <p:spPr bwMode="auto">
          <a:xfrm>
            <a:off x="0" y="5791200"/>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1800" smtClean="0">
                <a:solidFill>
                  <a:srgbClr val="000099"/>
                </a:solidFill>
                <a:latin typeface="Times New Roman" pitchFamily="18" charset="0"/>
              </a:rPr>
              <a:t>- Tâm đường tròn nằm bên  ngoài góc</a:t>
            </a:r>
            <a:r>
              <a:rPr lang="en-US" altLang="en-US" sz="1800" b="0" smtClean="0">
                <a:solidFill>
                  <a:srgbClr val="000099"/>
                </a:solidFill>
                <a:latin typeface="Times New Roman" pitchFamily="18" charset="0"/>
              </a:rPr>
              <a:t>.</a:t>
            </a:r>
          </a:p>
        </p:txBody>
      </p:sp>
      <p:sp>
        <p:nvSpPr>
          <p:cNvPr id="14398" name="Text Box 62"/>
          <p:cNvSpPr txBox="1">
            <a:spLocks noChangeArrowheads="1"/>
          </p:cNvSpPr>
          <p:nvPr/>
        </p:nvSpPr>
        <p:spPr bwMode="auto">
          <a:xfrm>
            <a:off x="1447800" y="48768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1800" smtClean="0">
                <a:solidFill>
                  <a:srgbClr val="000099"/>
                </a:solidFill>
                <a:latin typeface="Times New Roman" pitchFamily="18" charset="0"/>
              </a:rPr>
              <a:t>Ta phân biệt ba trường hợp:</a:t>
            </a:r>
          </a:p>
        </p:txBody>
      </p:sp>
      <p:grpSp>
        <p:nvGrpSpPr>
          <p:cNvPr id="14356" name="Group 68"/>
          <p:cNvGrpSpPr>
            <a:grpSpLocks/>
          </p:cNvGrpSpPr>
          <p:nvPr/>
        </p:nvGrpSpPr>
        <p:grpSpPr bwMode="auto">
          <a:xfrm>
            <a:off x="7019925" y="457200"/>
            <a:ext cx="1666875" cy="1676400"/>
            <a:chOff x="3216" y="384"/>
            <a:chExt cx="1050" cy="1056"/>
          </a:xfrm>
        </p:grpSpPr>
        <p:grpSp>
          <p:nvGrpSpPr>
            <p:cNvPr id="14378" name="Group 69"/>
            <p:cNvGrpSpPr>
              <a:grpSpLocks noChangeAspect="1"/>
            </p:cNvGrpSpPr>
            <p:nvPr/>
          </p:nvGrpSpPr>
          <p:grpSpPr bwMode="auto">
            <a:xfrm>
              <a:off x="3216" y="384"/>
              <a:ext cx="1050" cy="1056"/>
              <a:chOff x="4374" y="384"/>
              <a:chExt cx="1050" cy="1056"/>
            </a:xfrm>
          </p:grpSpPr>
          <p:sp>
            <p:nvSpPr>
              <p:cNvPr id="14382" name="AutoShape 70"/>
              <p:cNvSpPr>
                <a:spLocks noChangeAspect="1" noChangeArrowheads="1" noTextEdit="1"/>
              </p:cNvSpPr>
              <p:nvPr/>
            </p:nvSpPr>
            <p:spPr bwMode="auto">
              <a:xfrm>
                <a:off x="4374" y="384"/>
                <a:ext cx="1050"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b="0" smtClean="0">
                  <a:solidFill>
                    <a:srgbClr val="000000"/>
                  </a:solidFill>
                  <a:latin typeface="Arial" pitchFamily="34" charset="0"/>
                </a:endParaRPr>
              </a:p>
            </p:txBody>
          </p:sp>
          <p:sp>
            <p:nvSpPr>
              <p:cNvPr id="14383" name="Arc 71"/>
              <p:cNvSpPr>
                <a:spLocks/>
              </p:cNvSpPr>
              <p:nvPr/>
            </p:nvSpPr>
            <p:spPr bwMode="auto">
              <a:xfrm>
                <a:off x="4896" y="858"/>
                <a:ext cx="72" cy="96"/>
              </a:xfrm>
              <a:custGeom>
                <a:avLst/>
                <a:gdLst>
                  <a:gd name="T0" fmla="*/ 0 w 21600"/>
                  <a:gd name="T1" fmla="*/ 0 h 28700"/>
                  <a:gd name="T2" fmla="*/ 0 w 21600"/>
                  <a:gd name="T3" fmla="*/ 0 h 28700"/>
                  <a:gd name="T4" fmla="*/ 0 w 21600"/>
                  <a:gd name="T5" fmla="*/ 0 h 28700"/>
                  <a:gd name="T6" fmla="*/ 0 60000 65536"/>
                  <a:gd name="T7" fmla="*/ 0 60000 65536"/>
                  <a:gd name="T8" fmla="*/ 0 60000 65536"/>
                  <a:gd name="T9" fmla="*/ 0 w 21600"/>
                  <a:gd name="T10" fmla="*/ 0 h 28700"/>
                  <a:gd name="T11" fmla="*/ 21600 w 21600"/>
                  <a:gd name="T12" fmla="*/ 28700 h 28700"/>
                </a:gdLst>
                <a:ahLst/>
                <a:cxnLst>
                  <a:cxn ang="T6">
                    <a:pos x="T0" y="T1"/>
                  </a:cxn>
                  <a:cxn ang="T7">
                    <a:pos x="T2" y="T3"/>
                  </a:cxn>
                  <a:cxn ang="T8">
                    <a:pos x="T4" y="T5"/>
                  </a:cxn>
                </a:cxnLst>
                <a:rect l="T9" t="T10" r="T11" b="T12"/>
                <a:pathLst>
                  <a:path w="21600" h="28700" fill="none" extrusionOk="0">
                    <a:moveTo>
                      <a:pt x="16144" y="-1"/>
                    </a:moveTo>
                    <a:cubicBezTo>
                      <a:pt x="19658" y="3953"/>
                      <a:pt x="21600" y="9059"/>
                      <a:pt x="21600" y="14350"/>
                    </a:cubicBezTo>
                    <a:cubicBezTo>
                      <a:pt x="21600" y="19640"/>
                      <a:pt x="19658" y="24746"/>
                      <a:pt x="16144" y="28700"/>
                    </a:cubicBezTo>
                  </a:path>
                  <a:path w="21600" h="28700" stroke="0" extrusionOk="0">
                    <a:moveTo>
                      <a:pt x="16144" y="-1"/>
                    </a:moveTo>
                    <a:cubicBezTo>
                      <a:pt x="19658" y="3953"/>
                      <a:pt x="21600" y="9059"/>
                      <a:pt x="21600" y="14350"/>
                    </a:cubicBezTo>
                    <a:cubicBezTo>
                      <a:pt x="21600" y="19640"/>
                      <a:pt x="19658" y="24746"/>
                      <a:pt x="16144" y="28700"/>
                    </a:cubicBezTo>
                    <a:lnTo>
                      <a:pt x="0" y="14350"/>
                    </a:lnTo>
                    <a:lnTo>
                      <a:pt x="16144" y="-1"/>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sp>
            <p:nvSpPr>
              <p:cNvPr id="14384" name="Arc 72"/>
              <p:cNvSpPr>
                <a:spLocks/>
              </p:cNvSpPr>
              <p:nvPr/>
            </p:nvSpPr>
            <p:spPr bwMode="auto">
              <a:xfrm>
                <a:off x="4896" y="841"/>
                <a:ext cx="96" cy="130"/>
              </a:xfrm>
              <a:custGeom>
                <a:avLst/>
                <a:gdLst>
                  <a:gd name="T0" fmla="*/ 0 w 21600"/>
                  <a:gd name="T1" fmla="*/ 0 h 29192"/>
                  <a:gd name="T2" fmla="*/ 0 w 21600"/>
                  <a:gd name="T3" fmla="*/ 0 h 29192"/>
                  <a:gd name="T4" fmla="*/ 0 w 21600"/>
                  <a:gd name="T5" fmla="*/ 0 h 29192"/>
                  <a:gd name="T6" fmla="*/ 0 60000 65536"/>
                  <a:gd name="T7" fmla="*/ 0 60000 65536"/>
                  <a:gd name="T8" fmla="*/ 0 60000 65536"/>
                  <a:gd name="T9" fmla="*/ 0 w 21600"/>
                  <a:gd name="T10" fmla="*/ 0 h 29192"/>
                  <a:gd name="T11" fmla="*/ 21600 w 21600"/>
                  <a:gd name="T12" fmla="*/ 29192 h 29192"/>
                </a:gdLst>
                <a:ahLst/>
                <a:cxnLst>
                  <a:cxn ang="T6">
                    <a:pos x="T0" y="T1"/>
                  </a:cxn>
                  <a:cxn ang="T7">
                    <a:pos x="T2" y="T3"/>
                  </a:cxn>
                  <a:cxn ang="T8">
                    <a:pos x="T4" y="T5"/>
                  </a:cxn>
                </a:cxnLst>
                <a:rect l="T9" t="T10" r="T11" b="T12"/>
                <a:pathLst>
                  <a:path w="21600" h="29192" fill="none" extrusionOk="0">
                    <a:moveTo>
                      <a:pt x="15922" y="0"/>
                    </a:moveTo>
                    <a:cubicBezTo>
                      <a:pt x="19574" y="3984"/>
                      <a:pt x="21600" y="9191"/>
                      <a:pt x="21600" y="14596"/>
                    </a:cubicBezTo>
                    <a:cubicBezTo>
                      <a:pt x="21600" y="20000"/>
                      <a:pt x="19574" y="25207"/>
                      <a:pt x="15922" y="29191"/>
                    </a:cubicBezTo>
                  </a:path>
                  <a:path w="21600" h="29192" stroke="0" extrusionOk="0">
                    <a:moveTo>
                      <a:pt x="15922" y="0"/>
                    </a:moveTo>
                    <a:cubicBezTo>
                      <a:pt x="19574" y="3984"/>
                      <a:pt x="21600" y="9191"/>
                      <a:pt x="21600" y="14596"/>
                    </a:cubicBezTo>
                    <a:cubicBezTo>
                      <a:pt x="21600" y="20000"/>
                      <a:pt x="19574" y="25207"/>
                      <a:pt x="15922" y="29191"/>
                    </a:cubicBezTo>
                    <a:lnTo>
                      <a:pt x="0" y="14596"/>
                    </a:lnTo>
                    <a:lnTo>
                      <a:pt x="15922" y="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sp>
            <p:nvSpPr>
              <p:cNvPr id="14385" name="Arc 73"/>
              <p:cNvSpPr>
                <a:spLocks/>
              </p:cNvSpPr>
              <p:nvPr/>
            </p:nvSpPr>
            <p:spPr bwMode="auto">
              <a:xfrm>
                <a:off x="4578" y="576"/>
                <a:ext cx="120" cy="85"/>
              </a:xfrm>
              <a:custGeom>
                <a:avLst/>
                <a:gdLst>
                  <a:gd name="T0" fmla="*/ 0 w 21573"/>
                  <a:gd name="T1" fmla="*/ 0 h 15274"/>
                  <a:gd name="T2" fmla="*/ 0 w 21573"/>
                  <a:gd name="T3" fmla="*/ 0 h 15274"/>
                  <a:gd name="T4" fmla="*/ 0 w 21573"/>
                  <a:gd name="T5" fmla="*/ 0 h 15274"/>
                  <a:gd name="T6" fmla="*/ 0 60000 65536"/>
                  <a:gd name="T7" fmla="*/ 0 60000 65536"/>
                  <a:gd name="T8" fmla="*/ 0 60000 65536"/>
                  <a:gd name="T9" fmla="*/ 0 w 21573"/>
                  <a:gd name="T10" fmla="*/ 0 h 15274"/>
                  <a:gd name="T11" fmla="*/ 21573 w 21573"/>
                  <a:gd name="T12" fmla="*/ 15274 h 15274"/>
                </a:gdLst>
                <a:ahLst/>
                <a:cxnLst>
                  <a:cxn ang="T6">
                    <a:pos x="T0" y="T1"/>
                  </a:cxn>
                  <a:cxn ang="T7">
                    <a:pos x="T2" y="T3"/>
                  </a:cxn>
                  <a:cxn ang="T8">
                    <a:pos x="T4" y="T5"/>
                  </a:cxn>
                </a:cxnLst>
                <a:rect l="T9" t="T10" r="T11" b="T12"/>
                <a:pathLst>
                  <a:path w="21573" h="15274" fill="none" extrusionOk="0">
                    <a:moveTo>
                      <a:pt x="21573" y="1079"/>
                    </a:moveTo>
                    <a:cubicBezTo>
                      <a:pt x="21305" y="6427"/>
                      <a:pt x="19060" y="11486"/>
                      <a:pt x="15273" y="15273"/>
                    </a:cubicBezTo>
                  </a:path>
                  <a:path w="21573" h="15274" stroke="0" extrusionOk="0">
                    <a:moveTo>
                      <a:pt x="21573" y="1079"/>
                    </a:moveTo>
                    <a:cubicBezTo>
                      <a:pt x="21305" y="6427"/>
                      <a:pt x="19060" y="11486"/>
                      <a:pt x="15273" y="15273"/>
                    </a:cubicBezTo>
                    <a:lnTo>
                      <a:pt x="0" y="0"/>
                    </a:lnTo>
                    <a:lnTo>
                      <a:pt x="21573" y="1079"/>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sp>
            <p:nvSpPr>
              <p:cNvPr id="14386" name="Oval 74"/>
              <p:cNvSpPr>
                <a:spLocks noChangeArrowheads="1"/>
              </p:cNvSpPr>
              <p:nvPr/>
            </p:nvSpPr>
            <p:spPr bwMode="auto">
              <a:xfrm>
                <a:off x="4434" y="444"/>
                <a:ext cx="930" cy="93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14387" name="Line 75"/>
              <p:cNvSpPr>
                <a:spLocks noChangeShapeType="1"/>
              </p:cNvSpPr>
              <p:nvPr/>
            </p:nvSpPr>
            <p:spPr bwMode="auto">
              <a:xfrm>
                <a:off x="4578" y="576"/>
                <a:ext cx="642" cy="66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3" name="Line 76"/>
              <p:cNvSpPr>
                <a:spLocks noChangeShapeType="1"/>
              </p:cNvSpPr>
              <p:nvPr/>
            </p:nvSpPr>
            <p:spPr bwMode="auto">
              <a:xfrm>
                <a:off x="4578" y="576"/>
                <a:ext cx="666" cy="3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4" name="Line 77"/>
              <p:cNvSpPr>
                <a:spLocks noChangeShapeType="1"/>
              </p:cNvSpPr>
              <p:nvPr/>
            </p:nvSpPr>
            <p:spPr bwMode="auto">
              <a:xfrm flipH="1">
                <a:off x="4896" y="606"/>
                <a:ext cx="348" cy="30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5" name="Oval 78"/>
              <p:cNvSpPr>
                <a:spLocks noChangeArrowheads="1"/>
              </p:cNvSpPr>
              <p:nvPr/>
            </p:nvSpPr>
            <p:spPr bwMode="auto">
              <a:xfrm>
                <a:off x="4884" y="894"/>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6" name="Rectangle 79"/>
              <p:cNvSpPr>
                <a:spLocks noChangeArrowheads="1"/>
              </p:cNvSpPr>
              <p:nvPr/>
            </p:nvSpPr>
            <p:spPr bwMode="auto">
              <a:xfrm>
                <a:off x="4806" y="894"/>
                <a:ext cx="6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100" smtClean="0">
                    <a:solidFill>
                      <a:srgbClr val="000080"/>
                    </a:solidFill>
                  </a:rPr>
                  <a:t>O</a:t>
                </a:r>
                <a:endParaRPr lang="en-US" altLang="en-US" sz="1800" b="0" smtClean="0">
                  <a:solidFill>
                    <a:srgbClr val="000099"/>
                  </a:solidFill>
                  <a:latin typeface="Times New Roman" pitchFamily="18" charset="0"/>
                </a:endParaRPr>
              </a:p>
            </p:txBody>
          </p:sp>
          <p:sp>
            <p:nvSpPr>
              <p:cNvPr id="7" name="Oval 80"/>
              <p:cNvSpPr>
                <a:spLocks noChangeArrowheads="1"/>
              </p:cNvSpPr>
              <p:nvPr/>
            </p:nvSpPr>
            <p:spPr bwMode="auto">
              <a:xfrm>
                <a:off x="4566" y="564"/>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10" name="Rectangle 81"/>
              <p:cNvSpPr>
                <a:spLocks noChangeArrowheads="1"/>
              </p:cNvSpPr>
              <p:nvPr/>
            </p:nvSpPr>
            <p:spPr bwMode="auto">
              <a:xfrm>
                <a:off x="4494" y="46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A</a:t>
                </a:r>
                <a:endParaRPr lang="en-US" altLang="en-US" sz="1800" b="0" smtClean="0">
                  <a:solidFill>
                    <a:srgbClr val="000099"/>
                  </a:solidFill>
                  <a:latin typeface="Times New Roman" pitchFamily="18" charset="0"/>
                </a:endParaRPr>
              </a:p>
            </p:txBody>
          </p:sp>
          <p:sp>
            <p:nvSpPr>
              <p:cNvPr id="12" name="Oval 82"/>
              <p:cNvSpPr>
                <a:spLocks noChangeArrowheads="1"/>
              </p:cNvSpPr>
              <p:nvPr/>
            </p:nvSpPr>
            <p:spPr bwMode="auto">
              <a:xfrm>
                <a:off x="5208" y="1224"/>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13" name="Rectangle 83"/>
              <p:cNvSpPr>
                <a:spLocks noChangeArrowheads="1"/>
              </p:cNvSpPr>
              <p:nvPr/>
            </p:nvSpPr>
            <p:spPr bwMode="auto">
              <a:xfrm>
                <a:off x="5268" y="126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B</a:t>
                </a:r>
                <a:endParaRPr lang="en-US" altLang="en-US" sz="1800" b="0" smtClean="0">
                  <a:solidFill>
                    <a:srgbClr val="000099"/>
                  </a:solidFill>
                  <a:latin typeface="Times New Roman" pitchFamily="18" charset="0"/>
                </a:endParaRPr>
              </a:p>
            </p:txBody>
          </p:sp>
          <p:sp>
            <p:nvSpPr>
              <p:cNvPr id="14" name="Oval 84"/>
              <p:cNvSpPr>
                <a:spLocks noChangeArrowheads="1"/>
              </p:cNvSpPr>
              <p:nvPr/>
            </p:nvSpPr>
            <p:spPr bwMode="auto">
              <a:xfrm>
                <a:off x="5232" y="594"/>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15" name="Rectangle 85"/>
              <p:cNvSpPr>
                <a:spLocks noChangeArrowheads="1"/>
              </p:cNvSpPr>
              <p:nvPr/>
            </p:nvSpPr>
            <p:spPr bwMode="auto">
              <a:xfrm>
                <a:off x="5280" y="510"/>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C</a:t>
                </a:r>
                <a:endParaRPr lang="en-US" altLang="en-US" sz="1800" b="0" smtClean="0">
                  <a:solidFill>
                    <a:srgbClr val="000099"/>
                  </a:solidFill>
                  <a:latin typeface="Times New Roman" pitchFamily="18" charset="0"/>
                </a:endParaRPr>
              </a:p>
            </p:txBody>
          </p:sp>
        </p:grpSp>
        <p:grpSp>
          <p:nvGrpSpPr>
            <p:cNvPr id="14379" name="Group 86"/>
            <p:cNvGrpSpPr>
              <a:grpSpLocks noChangeAspect="1"/>
            </p:cNvGrpSpPr>
            <p:nvPr/>
          </p:nvGrpSpPr>
          <p:grpSpPr bwMode="auto">
            <a:xfrm>
              <a:off x="3882" y="528"/>
              <a:ext cx="198" cy="222"/>
              <a:chOff x="1728" y="2049"/>
              <a:chExt cx="198" cy="222"/>
            </a:xfrm>
          </p:grpSpPr>
          <p:sp>
            <p:nvSpPr>
              <p:cNvPr id="14380" name="AutoShape 87"/>
              <p:cNvSpPr>
                <a:spLocks noChangeAspect="1" noChangeArrowheads="1" noTextEdit="1"/>
              </p:cNvSpPr>
              <p:nvPr/>
            </p:nvSpPr>
            <p:spPr bwMode="auto">
              <a:xfrm>
                <a:off x="1728" y="2049"/>
                <a:ext cx="18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b="0" smtClean="0">
                  <a:solidFill>
                    <a:srgbClr val="000000"/>
                  </a:solidFill>
                  <a:latin typeface="Arial" pitchFamily="34" charset="0"/>
                </a:endParaRPr>
              </a:p>
            </p:txBody>
          </p:sp>
          <p:sp>
            <p:nvSpPr>
              <p:cNvPr id="14381" name="Arc 88"/>
              <p:cNvSpPr>
                <a:spLocks/>
              </p:cNvSpPr>
              <p:nvPr/>
            </p:nvSpPr>
            <p:spPr bwMode="auto">
              <a:xfrm>
                <a:off x="1800" y="2115"/>
                <a:ext cx="126" cy="86"/>
              </a:xfrm>
              <a:custGeom>
                <a:avLst/>
                <a:gdLst>
                  <a:gd name="T0" fmla="*/ 0 w 21576"/>
                  <a:gd name="T1" fmla="*/ 0 h 14738"/>
                  <a:gd name="T2" fmla="*/ 0 w 21576"/>
                  <a:gd name="T3" fmla="*/ 0 h 14738"/>
                  <a:gd name="T4" fmla="*/ 0 w 21576"/>
                  <a:gd name="T5" fmla="*/ 0 h 14738"/>
                  <a:gd name="T6" fmla="*/ 0 60000 65536"/>
                  <a:gd name="T7" fmla="*/ 0 60000 65536"/>
                  <a:gd name="T8" fmla="*/ 0 60000 65536"/>
                  <a:gd name="T9" fmla="*/ 0 w 21576"/>
                  <a:gd name="T10" fmla="*/ 0 h 14738"/>
                  <a:gd name="T11" fmla="*/ 21576 w 21576"/>
                  <a:gd name="T12" fmla="*/ 14738 h 14738"/>
                </a:gdLst>
                <a:ahLst/>
                <a:cxnLst>
                  <a:cxn ang="T6">
                    <a:pos x="T0" y="T1"/>
                  </a:cxn>
                  <a:cxn ang="T7">
                    <a:pos x="T2" y="T3"/>
                  </a:cxn>
                  <a:cxn ang="T8">
                    <a:pos x="T4" y="T5"/>
                  </a:cxn>
                </a:cxnLst>
                <a:rect l="T9" t="T10" r="T11" b="T12"/>
                <a:pathLst>
                  <a:path w="21576" h="14738" fill="none" extrusionOk="0">
                    <a:moveTo>
                      <a:pt x="5785" y="14737"/>
                    </a:moveTo>
                    <a:cubicBezTo>
                      <a:pt x="2293" y="10997"/>
                      <a:pt x="243" y="6138"/>
                      <a:pt x="0" y="1026"/>
                    </a:cubicBezTo>
                  </a:path>
                  <a:path w="21576" h="14738" stroke="0" extrusionOk="0">
                    <a:moveTo>
                      <a:pt x="5785" y="14737"/>
                    </a:moveTo>
                    <a:cubicBezTo>
                      <a:pt x="2293" y="10997"/>
                      <a:pt x="243" y="6138"/>
                      <a:pt x="0" y="1026"/>
                    </a:cubicBezTo>
                    <a:lnTo>
                      <a:pt x="21576" y="0"/>
                    </a:lnTo>
                    <a:lnTo>
                      <a:pt x="5785" y="14737"/>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grpSp>
      </p:grpSp>
      <p:sp>
        <p:nvSpPr>
          <p:cNvPr id="14357" name="Rectangle 89"/>
          <p:cNvSpPr>
            <a:spLocks noChangeArrowheads="1"/>
          </p:cNvSpPr>
          <p:nvPr/>
        </p:nvSpPr>
        <p:spPr bwMode="auto">
          <a:xfrm>
            <a:off x="7848600" y="3246438"/>
            <a:ext cx="1190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200" smtClean="0">
                <a:solidFill>
                  <a:srgbClr val="0000FF"/>
                </a:solidFill>
              </a:rPr>
              <a:t>O</a:t>
            </a:r>
            <a:endParaRPr lang="en-US" altLang="en-US" sz="1800" b="0" smtClean="0">
              <a:solidFill>
                <a:srgbClr val="000099"/>
              </a:solidFill>
              <a:latin typeface="Times New Roman" pitchFamily="18" charset="0"/>
            </a:endParaRPr>
          </a:p>
        </p:txBody>
      </p:sp>
      <p:grpSp>
        <p:nvGrpSpPr>
          <p:cNvPr id="8" name="Group 93"/>
          <p:cNvGrpSpPr>
            <a:grpSpLocks/>
          </p:cNvGrpSpPr>
          <p:nvPr/>
        </p:nvGrpSpPr>
        <p:grpSpPr bwMode="auto">
          <a:xfrm>
            <a:off x="228600" y="3000375"/>
            <a:ext cx="3895725" cy="1371600"/>
            <a:chOff x="96" y="2880"/>
            <a:chExt cx="2454" cy="864"/>
          </a:xfrm>
        </p:grpSpPr>
        <p:sp>
          <p:nvSpPr>
            <p:cNvPr id="14372" name="Line 94"/>
            <p:cNvSpPr>
              <a:spLocks noChangeShapeType="1"/>
            </p:cNvSpPr>
            <p:nvPr/>
          </p:nvSpPr>
          <p:spPr bwMode="auto">
            <a:xfrm>
              <a:off x="432" y="2880"/>
              <a:ext cx="0" cy="8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4373" name="Line 95"/>
            <p:cNvSpPr>
              <a:spLocks noChangeShapeType="1"/>
            </p:cNvSpPr>
            <p:nvPr/>
          </p:nvSpPr>
          <p:spPr bwMode="auto">
            <a:xfrm>
              <a:off x="102" y="3312"/>
              <a:ext cx="24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4374" name="Text Box 96"/>
            <p:cNvSpPr txBox="1">
              <a:spLocks noChangeArrowheads="1"/>
            </p:cNvSpPr>
            <p:nvPr/>
          </p:nvSpPr>
          <p:spPr bwMode="auto">
            <a:xfrm>
              <a:off x="96" y="2976"/>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1800" b="0" smtClean="0">
                  <a:solidFill>
                    <a:srgbClr val="000000"/>
                  </a:solidFill>
                  <a:latin typeface=".VnArial" pitchFamily="34" charset="0"/>
                </a:rPr>
                <a:t>GT</a:t>
              </a:r>
            </a:p>
          </p:txBody>
        </p:sp>
        <p:sp>
          <p:nvSpPr>
            <p:cNvPr id="14375" name="Text Box 97"/>
            <p:cNvSpPr txBox="1">
              <a:spLocks noChangeArrowheads="1"/>
            </p:cNvSpPr>
            <p:nvPr/>
          </p:nvSpPr>
          <p:spPr bwMode="auto">
            <a:xfrm>
              <a:off x="96" y="3408"/>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1800" b="0" smtClean="0">
                  <a:solidFill>
                    <a:srgbClr val="000000"/>
                  </a:solidFill>
                  <a:latin typeface=".VnArial" pitchFamily="34" charset="0"/>
                </a:rPr>
                <a:t>KL</a:t>
              </a:r>
            </a:p>
          </p:txBody>
        </p:sp>
      </p:grpSp>
      <p:grpSp>
        <p:nvGrpSpPr>
          <p:cNvPr id="9" name="Group 98"/>
          <p:cNvGrpSpPr>
            <a:grpSpLocks/>
          </p:cNvGrpSpPr>
          <p:nvPr/>
        </p:nvGrpSpPr>
        <p:grpSpPr bwMode="auto">
          <a:xfrm>
            <a:off x="838200" y="3076575"/>
            <a:ext cx="3124200" cy="473075"/>
            <a:chOff x="1824" y="3744"/>
            <a:chExt cx="1968" cy="298"/>
          </a:xfrm>
        </p:grpSpPr>
        <p:sp>
          <p:nvSpPr>
            <p:cNvPr id="14368" name="Text Box 99"/>
            <p:cNvSpPr txBox="1">
              <a:spLocks noChangeArrowheads="1"/>
            </p:cNvSpPr>
            <p:nvPr/>
          </p:nvSpPr>
          <p:spPr bwMode="auto">
            <a:xfrm>
              <a:off x="1824" y="3792"/>
              <a:ext cx="19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000" b="0" smtClean="0">
                  <a:solidFill>
                    <a:srgbClr val="000000"/>
                  </a:solidFill>
                  <a:latin typeface=".VnArial" pitchFamily="34" charset="0"/>
                </a:rPr>
                <a:t>BAC : gãc néi tiÕp (O)</a:t>
              </a:r>
            </a:p>
          </p:txBody>
        </p:sp>
        <p:grpSp>
          <p:nvGrpSpPr>
            <p:cNvPr id="14369" name="Group 100"/>
            <p:cNvGrpSpPr>
              <a:grpSpLocks/>
            </p:cNvGrpSpPr>
            <p:nvPr/>
          </p:nvGrpSpPr>
          <p:grpSpPr bwMode="auto">
            <a:xfrm>
              <a:off x="1872" y="3744"/>
              <a:ext cx="336" cy="96"/>
              <a:chOff x="3984" y="3024"/>
              <a:chExt cx="432" cy="144"/>
            </a:xfrm>
          </p:grpSpPr>
          <p:sp>
            <p:nvSpPr>
              <p:cNvPr id="14370" name="Line 101"/>
              <p:cNvSpPr>
                <a:spLocks noChangeShapeType="1"/>
              </p:cNvSpPr>
              <p:nvPr/>
            </p:nvSpPr>
            <p:spPr bwMode="auto">
              <a:xfrm flipV="1">
                <a:off x="3984" y="3024"/>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4371" name="Line 102"/>
              <p:cNvSpPr>
                <a:spLocks noChangeShapeType="1"/>
              </p:cNvSpPr>
              <p:nvPr/>
            </p:nvSpPr>
            <p:spPr bwMode="auto">
              <a:xfrm>
                <a:off x="4176" y="3024"/>
                <a:ext cx="24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grpSp>
      </p:grpSp>
      <p:grpSp>
        <p:nvGrpSpPr>
          <p:cNvPr id="11" name="Group 103"/>
          <p:cNvGrpSpPr>
            <a:grpSpLocks/>
          </p:cNvGrpSpPr>
          <p:nvPr/>
        </p:nvGrpSpPr>
        <p:grpSpPr bwMode="auto">
          <a:xfrm>
            <a:off x="838200" y="3657600"/>
            <a:ext cx="2590800" cy="914400"/>
            <a:chOff x="480" y="3294"/>
            <a:chExt cx="1632" cy="576"/>
          </a:xfrm>
        </p:grpSpPr>
        <p:grpSp>
          <p:nvGrpSpPr>
            <p:cNvPr id="14362" name="Group 104"/>
            <p:cNvGrpSpPr>
              <a:grpSpLocks/>
            </p:cNvGrpSpPr>
            <p:nvPr/>
          </p:nvGrpSpPr>
          <p:grpSpPr bwMode="auto">
            <a:xfrm>
              <a:off x="528" y="3408"/>
              <a:ext cx="336" cy="96"/>
              <a:chOff x="3984" y="3024"/>
              <a:chExt cx="432" cy="144"/>
            </a:xfrm>
          </p:grpSpPr>
          <p:sp>
            <p:nvSpPr>
              <p:cNvPr id="14366" name="Line 105"/>
              <p:cNvSpPr>
                <a:spLocks noChangeShapeType="1"/>
              </p:cNvSpPr>
              <p:nvPr/>
            </p:nvSpPr>
            <p:spPr bwMode="auto">
              <a:xfrm flipV="1">
                <a:off x="3984" y="3024"/>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4367" name="Line 106"/>
              <p:cNvSpPr>
                <a:spLocks noChangeShapeType="1"/>
              </p:cNvSpPr>
              <p:nvPr/>
            </p:nvSpPr>
            <p:spPr bwMode="auto">
              <a:xfrm>
                <a:off x="4176" y="3024"/>
                <a:ext cx="24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grpSp>
        <p:sp>
          <p:nvSpPr>
            <p:cNvPr id="14363" name="Text Box 107"/>
            <p:cNvSpPr txBox="1">
              <a:spLocks noChangeArrowheads="1"/>
            </p:cNvSpPr>
            <p:nvPr/>
          </p:nvSpPr>
          <p:spPr bwMode="auto">
            <a:xfrm>
              <a:off x="480" y="3484"/>
              <a:ext cx="16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000" b="0" smtClean="0">
                  <a:solidFill>
                    <a:srgbClr val="000000"/>
                  </a:solidFill>
                  <a:latin typeface=".VnArial" pitchFamily="34" charset="0"/>
                </a:rPr>
                <a:t>BAC =        s® BC</a:t>
              </a:r>
            </a:p>
          </p:txBody>
        </p:sp>
        <p:graphicFrame>
          <p:nvGraphicFramePr>
            <p:cNvPr id="14364" name="Object 108"/>
            <p:cNvGraphicFramePr>
              <a:graphicFrameLocks noChangeAspect="1"/>
            </p:cNvGraphicFramePr>
            <p:nvPr/>
          </p:nvGraphicFramePr>
          <p:xfrm>
            <a:off x="1008" y="3294"/>
            <a:ext cx="223" cy="576"/>
          </p:xfrm>
          <a:graphic>
            <a:graphicData uri="http://schemas.openxmlformats.org/presentationml/2006/ole">
              <mc:AlternateContent xmlns:mc="http://schemas.openxmlformats.org/markup-compatibility/2006">
                <mc:Choice xmlns:v="urn:schemas-microsoft-com:vml" Requires="v">
                  <p:oleObj spid="_x0000_s166915" name="Equation" r:id="rId4" imgW="142959" imgH="381000" progId="Equation.3">
                    <p:embed/>
                  </p:oleObj>
                </mc:Choice>
                <mc:Fallback>
                  <p:oleObj name="Equation" r:id="rId4" imgW="142959" imgH="381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 y="3294"/>
                          <a:ext cx="223"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65" name="Arc 109"/>
            <p:cNvSpPr>
              <a:spLocks/>
            </p:cNvSpPr>
            <p:nvPr/>
          </p:nvSpPr>
          <p:spPr bwMode="auto">
            <a:xfrm rot="926376">
              <a:off x="1510" y="3408"/>
              <a:ext cx="286" cy="240"/>
            </a:xfrm>
            <a:custGeom>
              <a:avLst/>
              <a:gdLst>
                <a:gd name="T0" fmla="*/ 0 w 25127"/>
                <a:gd name="T1" fmla="*/ 0 h 21600"/>
                <a:gd name="T2" fmla="*/ 0 w 25127"/>
                <a:gd name="T3" fmla="*/ 0 h 21600"/>
                <a:gd name="T4" fmla="*/ 0 w 25127"/>
                <a:gd name="T5" fmla="*/ 0 h 21600"/>
                <a:gd name="T6" fmla="*/ 0 60000 65536"/>
                <a:gd name="T7" fmla="*/ 0 60000 65536"/>
                <a:gd name="T8" fmla="*/ 0 60000 65536"/>
                <a:gd name="T9" fmla="*/ 0 w 25127"/>
                <a:gd name="T10" fmla="*/ 0 h 21600"/>
                <a:gd name="T11" fmla="*/ 25127 w 25127"/>
                <a:gd name="T12" fmla="*/ 21600 h 21600"/>
              </a:gdLst>
              <a:ahLst/>
              <a:cxnLst>
                <a:cxn ang="T6">
                  <a:pos x="T0" y="T1"/>
                </a:cxn>
                <a:cxn ang="T7">
                  <a:pos x="T2" y="T3"/>
                </a:cxn>
                <a:cxn ang="T8">
                  <a:pos x="T4" y="T5"/>
                </a:cxn>
              </a:cxnLst>
              <a:rect l="T9" t="T10" r="T11" b="T12"/>
              <a:pathLst>
                <a:path w="25127" h="21600" fill="none" extrusionOk="0">
                  <a:moveTo>
                    <a:pt x="-1" y="9298"/>
                  </a:moveTo>
                  <a:cubicBezTo>
                    <a:pt x="4034" y="3474"/>
                    <a:pt x="10669" y="-1"/>
                    <a:pt x="17755" y="0"/>
                  </a:cubicBezTo>
                  <a:cubicBezTo>
                    <a:pt x="20269" y="0"/>
                    <a:pt x="22763" y="438"/>
                    <a:pt x="25127" y="1296"/>
                  </a:cubicBezTo>
                </a:path>
                <a:path w="25127" h="21600" stroke="0" extrusionOk="0">
                  <a:moveTo>
                    <a:pt x="-1" y="9298"/>
                  </a:moveTo>
                  <a:cubicBezTo>
                    <a:pt x="4034" y="3474"/>
                    <a:pt x="10669" y="-1"/>
                    <a:pt x="17755" y="0"/>
                  </a:cubicBezTo>
                  <a:cubicBezTo>
                    <a:pt x="20269" y="0"/>
                    <a:pt x="22763" y="438"/>
                    <a:pt x="25127" y="1296"/>
                  </a:cubicBezTo>
                  <a:lnTo>
                    <a:pt x="17755" y="21600"/>
                  </a:lnTo>
                  <a:lnTo>
                    <a:pt x="-1" y="9298"/>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1800" b="0" smtClean="0">
                <a:solidFill>
                  <a:srgbClr val="000000"/>
                </a:solidFill>
                <a:latin typeface="Arial" pitchFamily="34" charset="0"/>
              </a:endParaRPr>
            </a:p>
          </p:txBody>
        </p:sp>
      </p:grpSp>
    </p:spTree>
    <p:extLst>
      <p:ext uri="{BB962C8B-B14F-4D97-AF65-F5344CB8AC3E}">
        <p14:creationId xmlns:p14="http://schemas.microsoft.com/office/powerpoint/2010/main" val="2298747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91"/>
                                        </p:tgtEl>
                                        <p:attrNameLst>
                                          <p:attrName>style.visibility</p:attrName>
                                        </p:attrNameLst>
                                      </p:cBhvr>
                                      <p:to>
                                        <p:strVal val="visible"/>
                                      </p:to>
                                    </p:set>
                                    <p:anim calcmode="discrete" valueType="clr">
                                      <p:cBhvr override="childStyle">
                                        <p:cTn id="7" dur="80"/>
                                        <p:tgtEl>
                                          <p:spTgt spid="1439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91"/>
                                        </p:tgtEl>
                                        <p:attrNameLst>
                                          <p:attrName>fillcolor</p:attrName>
                                        </p:attrNameLst>
                                      </p:cBhvr>
                                      <p:tavLst>
                                        <p:tav tm="0">
                                          <p:val>
                                            <p:clrVal>
                                              <a:schemeClr val="accent2"/>
                                            </p:clrVal>
                                          </p:val>
                                        </p:tav>
                                        <p:tav tm="50000">
                                          <p:val>
                                            <p:clrVal>
                                              <a:schemeClr val="hlink"/>
                                            </p:clrVal>
                                          </p:val>
                                        </p:tav>
                                      </p:tavLst>
                                    </p:anim>
                                    <p:set>
                                      <p:cBhvr>
                                        <p:cTn id="9" dur="80"/>
                                        <p:tgtEl>
                                          <p:spTgt spid="14391"/>
                                        </p:tgtEl>
                                        <p:attrNameLst>
                                          <p:attrName>fill.type</p:attrName>
                                        </p:attrNameLst>
                                      </p:cBhvr>
                                      <p:to>
                                        <p:strVal val="solid"/>
                                      </p:to>
                                    </p:set>
                                  </p:childTnLst>
                                </p:cTn>
                              </p:par>
                            </p:childTnLst>
                          </p:cTn>
                        </p:par>
                        <p:par>
                          <p:cTn id="10" fill="hold" nodeType="afterGroup">
                            <p:stCondLst>
                              <p:cond delay="4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4392"/>
                                        </p:tgtEl>
                                        <p:attrNameLst>
                                          <p:attrName>style.visibility</p:attrName>
                                        </p:attrNameLst>
                                      </p:cBhvr>
                                      <p:to>
                                        <p:strVal val="visible"/>
                                      </p:to>
                                    </p:set>
                                    <p:anim calcmode="discrete" valueType="clr">
                                      <p:cBhvr override="childStyle">
                                        <p:cTn id="13" dur="80"/>
                                        <p:tgtEl>
                                          <p:spTgt spid="1439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392"/>
                                        </p:tgtEl>
                                        <p:attrNameLst>
                                          <p:attrName>fillcolor</p:attrName>
                                        </p:attrNameLst>
                                      </p:cBhvr>
                                      <p:tavLst>
                                        <p:tav tm="0">
                                          <p:val>
                                            <p:clrVal>
                                              <a:schemeClr val="accent2"/>
                                            </p:clrVal>
                                          </p:val>
                                        </p:tav>
                                        <p:tav tm="50000">
                                          <p:val>
                                            <p:clrVal>
                                              <a:schemeClr val="hlink"/>
                                            </p:clrVal>
                                          </p:val>
                                        </p:tav>
                                      </p:tavLst>
                                    </p:anim>
                                    <p:set>
                                      <p:cBhvr>
                                        <p:cTn id="15" dur="80"/>
                                        <p:tgtEl>
                                          <p:spTgt spid="14392"/>
                                        </p:tgtEl>
                                        <p:attrNameLst>
                                          <p:attrName>fill.type</p:attrName>
                                        </p:attrNameLst>
                                      </p:cBhvr>
                                      <p:to>
                                        <p:strVal val="solid"/>
                                      </p:to>
                                    </p:set>
                                  </p:childTnLst>
                                </p:cTn>
                              </p:par>
                              <p:par>
                                <p:cTn id="16" presetID="3" presetClass="entr" presetSubtype="10" fill="hold" nodeType="withEffect">
                                  <p:stCondLst>
                                    <p:cond delay="0"/>
                                  </p:stCondLst>
                                  <p:childTnLst>
                                    <p:set>
                                      <p:cBhvr>
                                        <p:cTn id="17" dur="1" fill="hold">
                                          <p:stCondLst>
                                            <p:cond delay="0"/>
                                          </p:stCondLst>
                                        </p:cTn>
                                        <p:tgtEl>
                                          <p:spTgt spid="14393"/>
                                        </p:tgtEl>
                                        <p:attrNameLst>
                                          <p:attrName>style.visibility</p:attrName>
                                        </p:attrNameLst>
                                      </p:cBhvr>
                                      <p:to>
                                        <p:strVal val="visible"/>
                                      </p:to>
                                    </p:set>
                                    <p:animEffect transition="in" filter="blinds(horizontal)">
                                      <p:cBhvr>
                                        <p:cTn id="18" dur="500"/>
                                        <p:tgtEl>
                                          <p:spTgt spid="1439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4394"/>
                                        </p:tgtEl>
                                        <p:attrNameLst>
                                          <p:attrName>style.visibility</p:attrName>
                                        </p:attrNameLst>
                                      </p:cBhvr>
                                      <p:to>
                                        <p:strVal val="visible"/>
                                      </p:to>
                                    </p:set>
                                    <p:anim calcmode="discrete" valueType="clr">
                                      <p:cBhvr override="childStyle">
                                        <p:cTn id="40" dur="80"/>
                                        <p:tgtEl>
                                          <p:spTgt spid="14394"/>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4394"/>
                                        </p:tgtEl>
                                        <p:attrNameLst>
                                          <p:attrName>fillcolor</p:attrName>
                                        </p:attrNameLst>
                                      </p:cBhvr>
                                      <p:tavLst>
                                        <p:tav tm="0">
                                          <p:val>
                                            <p:clrVal>
                                              <a:schemeClr val="accent2"/>
                                            </p:clrVal>
                                          </p:val>
                                        </p:tav>
                                        <p:tav tm="50000">
                                          <p:val>
                                            <p:clrVal>
                                              <a:schemeClr val="hlink"/>
                                            </p:clrVal>
                                          </p:val>
                                        </p:tav>
                                      </p:tavLst>
                                    </p:anim>
                                    <p:set>
                                      <p:cBhvr>
                                        <p:cTn id="42" dur="80"/>
                                        <p:tgtEl>
                                          <p:spTgt spid="14394"/>
                                        </p:tgtEl>
                                        <p:attrNameLst>
                                          <p:attrName>fill.type</p:attrName>
                                        </p:attrNameLst>
                                      </p:cBhvr>
                                      <p:to>
                                        <p:strVal val="solid"/>
                                      </p:to>
                                    </p:set>
                                  </p:childTnLst>
                                </p:cTn>
                              </p:par>
                            </p:childTnLst>
                          </p:cTn>
                        </p:par>
                        <p:par>
                          <p:cTn id="43" fill="hold" nodeType="afterGroup">
                            <p:stCondLst>
                              <p:cond delay="44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14398"/>
                                        </p:tgtEl>
                                        <p:attrNameLst>
                                          <p:attrName>style.visibility</p:attrName>
                                        </p:attrNameLst>
                                      </p:cBhvr>
                                      <p:to>
                                        <p:strVal val="visible"/>
                                      </p:to>
                                    </p:set>
                                    <p:anim calcmode="discrete" valueType="clr">
                                      <p:cBhvr override="childStyle">
                                        <p:cTn id="46" dur="80"/>
                                        <p:tgtEl>
                                          <p:spTgt spid="14398"/>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4398"/>
                                        </p:tgtEl>
                                        <p:attrNameLst>
                                          <p:attrName>fillcolor</p:attrName>
                                        </p:attrNameLst>
                                      </p:cBhvr>
                                      <p:tavLst>
                                        <p:tav tm="0">
                                          <p:val>
                                            <p:clrVal>
                                              <a:schemeClr val="accent2"/>
                                            </p:clrVal>
                                          </p:val>
                                        </p:tav>
                                        <p:tav tm="50000">
                                          <p:val>
                                            <p:clrVal>
                                              <a:schemeClr val="hlink"/>
                                            </p:clrVal>
                                          </p:val>
                                        </p:tav>
                                      </p:tavLst>
                                    </p:anim>
                                    <p:set>
                                      <p:cBhvr>
                                        <p:cTn id="48" dur="80"/>
                                        <p:tgtEl>
                                          <p:spTgt spid="14398"/>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14395"/>
                                        </p:tgtEl>
                                        <p:attrNameLst>
                                          <p:attrName>style.visibility</p:attrName>
                                        </p:attrNameLst>
                                      </p:cBhvr>
                                      <p:to>
                                        <p:strVal val="visible"/>
                                      </p:to>
                                    </p:set>
                                    <p:anim calcmode="discrete" valueType="clr">
                                      <p:cBhvr override="childStyle">
                                        <p:cTn id="53" dur="80"/>
                                        <p:tgtEl>
                                          <p:spTgt spid="14395"/>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4395"/>
                                        </p:tgtEl>
                                        <p:attrNameLst>
                                          <p:attrName>fillcolor</p:attrName>
                                        </p:attrNameLst>
                                      </p:cBhvr>
                                      <p:tavLst>
                                        <p:tav tm="0">
                                          <p:val>
                                            <p:clrVal>
                                              <a:schemeClr val="accent2"/>
                                            </p:clrVal>
                                          </p:val>
                                        </p:tav>
                                        <p:tav tm="50000">
                                          <p:val>
                                            <p:clrVal>
                                              <a:schemeClr val="hlink"/>
                                            </p:clrVal>
                                          </p:val>
                                        </p:tav>
                                      </p:tavLst>
                                    </p:anim>
                                    <p:set>
                                      <p:cBhvr>
                                        <p:cTn id="55" dur="80"/>
                                        <p:tgtEl>
                                          <p:spTgt spid="14395"/>
                                        </p:tgtEl>
                                        <p:attrNameLst>
                                          <p:attrName>fill.type</p:attrName>
                                        </p:attrNameLst>
                                      </p:cBhvr>
                                      <p:to>
                                        <p:strVal val="solid"/>
                                      </p:to>
                                    </p:set>
                                  </p:childTnLst>
                                </p:cTn>
                              </p:par>
                              <p:par>
                                <p:cTn id="56" presetID="27" presetClass="entr" presetSubtype="0" fill="hold" grpId="0" nodeType="withEffect">
                                  <p:stCondLst>
                                    <p:cond delay="0"/>
                                  </p:stCondLst>
                                  <p:iterate type="lt">
                                    <p:tmPct val="50000"/>
                                  </p:iterate>
                                  <p:childTnLst>
                                    <p:set>
                                      <p:cBhvr>
                                        <p:cTn id="57" dur="1" fill="hold">
                                          <p:stCondLst>
                                            <p:cond delay="0"/>
                                          </p:stCondLst>
                                        </p:cTn>
                                        <p:tgtEl>
                                          <p:spTgt spid="14388"/>
                                        </p:tgtEl>
                                        <p:attrNameLst>
                                          <p:attrName>style.visibility</p:attrName>
                                        </p:attrNameLst>
                                      </p:cBhvr>
                                      <p:to>
                                        <p:strVal val="visible"/>
                                      </p:to>
                                    </p:set>
                                    <p:anim calcmode="discrete" valueType="clr">
                                      <p:cBhvr override="childStyle">
                                        <p:cTn id="58" dur="80"/>
                                        <p:tgtEl>
                                          <p:spTgt spid="14388"/>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4388"/>
                                        </p:tgtEl>
                                        <p:attrNameLst>
                                          <p:attrName>fillcolor</p:attrName>
                                        </p:attrNameLst>
                                      </p:cBhvr>
                                      <p:tavLst>
                                        <p:tav tm="0">
                                          <p:val>
                                            <p:clrVal>
                                              <a:schemeClr val="accent2"/>
                                            </p:clrVal>
                                          </p:val>
                                        </p:tav>
                                        <p:tav tm="50000">
                                          <p:val>
                                            <p:clrVal>
                                              <a:schemeClr val="hlink"/>
                                            </p:clrVal>
                                          </p:val>
                                        </p:tav>
                                      </p:tavLst>
                                    </p:anim>
                                    <p:set>
                                      <p:cBhvr>
                                        <p:cTn id="60" dur="80"/>
                                        <p:tgtEl>
                                          <p:spTgt spid="14388"/>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14396"/>
                                        </p:tgtEl>
                                        <p:attrNameLst>
                                          <p:attrName>style.visibility</p:attrName>
                                        </p:attrNameLst>
                                      </p:cBhvr>
                                      <p:to>
                                        <p:strVal val="visible"/>
                                      </p:to>
                                    </p:set>
                                    <p:anim calcmode="discrete" valueType="clr">
                                      <p:cBhvr override="childStyle">
                                        <p:cTn id="65" dur="80"/>
                                        <p:tgtEl>
                                          <p:spTgt spid="14396"/>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14396"/>
                                        </p:tgtEl>
                                        <p:attrNameLst>
                                          <p:attrName>fillcolor</p:attrName>
                                        </p:attrNameLst>
                                      </p:cBhvr>
                                      <p:tavLst>
                                        <p:tav tm="0">
                                          <p:val>
                                            <p:clrVal>
                                              <a:schemeClr val="accent2"/>
                                            </p:clrVal>
                                          </p:val>
                                        </p:tav>
                                        <p:tav tm="50000">
                                          <p:val>
                                            <p:clrVal>
                                              <a:schemeClr val="hlink"/>
                                            </p:clrVal>
                                          </p:val>
                                        </p:tav>
                                      </p:tavLst>
                                    </p:anim>
                                    <p:set>
                                      <p:cBhvr>
                                        <p:cTn id="67" dur="80"/>
                                        <p:tgtEl>
                                          <p:spTgt spid="14396"/>
                                        </p:tgtEl>
                                        <p:attrNameLst>
                                          <p:attrName>fill.type</p:attrName>
                                        </p:attrNameLst>
                                      </p:cBhvr>
                                      <p:to>
                                        <p:strVal val="solid"/>
                                      </p:to>
                                    </p:set>
                                  </p:childTnLst>
                                </p:cTn>
                              </p:par>
                              <p:par>
                                <p:cTn id="68" presetID="27" presetClass="entr" presetSubtype="0" fill="hold" grpId="0" nodeType="withEffect">
                                  <p:stCondLst>
                                    <p:cond delay="0"/>
                                  </p:stCondLst>
                                  <p:iterate type="lt">
                                    <p:tmPct val="50000"/>
                                  </p:iterate>
                                  <p:childTnLst>
                                    <p:set>
                                      <p:cBhvr>
                                        <p:cTn id="69" dur="1" fill="hold">
                                          <p:stCondLst>
                                            <p:cond delay="0"/>
                                          </p:stCondLst>
                                        </p:cTn>
                                        <p:tgtEl>
                                          <p:spTgt spid="14389"/>
                                        </p:tgtEl>
                                        <p:attrNameLst>
                                          <p:attrName>style.visibility</p:attrName>
                                        </p:attrNameLst>
                                      </p:cBhvr>
                                      <p:to>
                                        <p:strVal val="visible"/>
                                      </p:to>
                                    </p:set>
                                    <p:anim calcmode="discrete" valueType="clr">
                                      <p:cBhvr override="childStyle">
                                        <p:cTn id="70" dur="80"/>
                                        <p:tgtEl>
                                          <p:spTgt spid="14389"/>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4389"/>
                                        </p:tgtEl>
                                        <p:attrNameLst>
                                          <p:attrName>fillcolor</p:attrName>
                                        </p:attrNameLst>
                                      </p:cBhvr>
                                      <p:tavLst>
                                        <p:tav tm="0">
                                          <p:val>
                                            <p:clrVal>
                                              <a:schemeClr val="accent2"/>
                                            </p:clrVal>
                                          </p:val>
                                        </p:tav>
                                        <p:tav tm="50000">
                                          <p:val>
                                            <p:clrVal>
                                              <a:schemeClr val="hlink"/>
                                            </p:clrVal>
                                          </p:val>
                                        </p:tav>
                                      </p:tavLst>
                                    </p:anim>
                                    <p:set>
                                      <p:cBhvr>
                                        <p:cTn id="72" dur="80"/>
                                        <p:tgtEl>
                                          <p:spTgt spid="14389"/>
                                        </p:tgtEl>
                                        <p:attrNameLst>
                                          <p:attrName>fill.type</p:attrName>
                                        </p:attrNameLst>
                                      </p:cBhvr>
                                      <p:to>
                                        <p:strVal val="solid"/>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14397"/>
                                        </p:tgtEl>
                                        <p:attrNameLst>
                                          <p:attrName>style.visibility</p:attrName>
                                        </p:attrNameLst>
                                      </p:cBhvr>
                                      <p:to>
                                        <p:strVal val="visible"/>
                                      </p:to>
                                    </p:set>
                                    <p:anim calcmode="discrete" valueType="clr">
                                      <p:cBhvr override="childStyle">
                                        <p:cTn id="77" dur="80"/>
                                        <p:tgtEl>
                                          <p:spTgt spid="14397"/>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4397"/>
                                        </p:tgtEl>
                                        <p:attrNameLst>
                                          <p:attrName>fillcolor</p:attrName>
                                        </p:attrNameLst>
                                      </p:cBhvr>
                                      <p:tavLst>
                                        <p:tav tm="0">
                                          <p:val>
                                            <p:clrVal>
                                              <a:schemeClr val="accent2"/>
                                            </p:clrVal>
                                          </p:val>
                                        </p:tav>
                                        <p:tav tm="50000">
                                          <p:val>
                                            <p:clrVal>
                                              <a:schemeClr val="hlink"/>
                                            </p:clrVal>
                                          </p:val>
                                        </p:tav>
                                      </p:tavLst>
                                    </p:anim>
                                    <p:set>
                                      <p:cBhvr>
                                        <p:cTn id="79" dur="80"/>
                                        <p:tgtEl>
                                          <p:spTgt spid="14397"/>
                                        </p:tgtEl>
                                        <p:attrNameLst>
                                          <p:attrName>fill.type</p:attrName>
                                        </p:attrNameLst>
                                      </p:cBhvr>
                                      <p:to>
                                        <p:strVal val="solid"/>
                                      </p:to>
                                    </p:set>
                                  </p:childTnLst>
                                </p:cTn>
                              </p:par>
                              <p:par>
                                <p:cTn id="80" presetID="27" presetClass="entr" presetSubtype="0" fill="hold" grpId="0" nodeType="withEffect">
                                  <p:stCondLst>
                                    <p:cond delay="0"/>
                                  </p:stCondLst>
                                  <p:iterate type="lt">
                                    <p:tmPct val="50000"/>
                                  </p:iterate>
                                  <p:childTnLst>
                                    <p:set>
                                      <p:cBhvr>
                                        <p:cTn id="81" dur="1" fill="hold">
                                          <p:stCondLst>
                                            <p:cond delay="0"/>
                                          </p:stCondLst>
                                        </p:cTn>
                                        <p:tgtEl>
                                          <p:spTgt spid="14390"/>
                                        </p:tgtEl>
                                        <p:attrNameLst>
                                          <p:attrName>style.visibility</p:attrName>
                                        </p:attrNameLst>
                                      </p:cBhvr>
                                      <p:to>
                                        <p:strVal val="visible"/>
                                      </p:to>
                                    </p:set>
                                    <p:anim calcmode="discrete" valueType="clr">
                                      <p:cBhvr override="childStyle">
                                        <p:cTn id="82" dur="80"/>
                                        <p:tgtEl>
                                          <p:spTgt spid="14390"/>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14390"/>
                                        </p:tgtEl>
                                        <p:attrNameLst>
                                          <p:attrName>fillcolor</p:attrName>
                                        </p:attrNameLst>
                                      </p:cBhvr>
                                      <p:tavLst>
                                        <p:tav tm="0">
                                          <p:val>
                                            <p:clrVal>
                                              <a:schemeClr val="accent2"/>
                                            </p:clrVal>
                                          </p:val>
                                        </p:tav>
                                        <p:tav tm="50000">
                                          <p:val>
                                            <p:clrVal>
                                              <a:schemeClr val="hlink"/>
                                            </p:clrVal>
                                          </p:val>
                                        </p:tav>
                                      </p:tavLst>
                                    </p:anim>
                                    <p:set>
                                      <p:cBhvr>
                                        <p:cTn id="84" dur="80"/>
                                        <p:tgtEl>
                                          <p:spTgt spid="143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88" grpId="0"/>
      <p:bldP spid="14389" grpId="0"/>
      <p:bldP spid="14390" grpId="0"/>
      <p:bldP spid="14391" grpId="0"/>
      <p:bldP spid="14392" grpId="0" animBg="1"/>
      <p:bldP spid="14394" grpId="0"/>
      <p:bldP spid="14395" grpId="0"/>
      <p:bldP spid="14396" grpId="0"/>
      <p:bldP spid="14397" grpId="0"/>
      <p:bldP spid="143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62000"/>
            <a:ext cx="3581400" cy="830997"/>
          </a:xfrm>
          <a:prstGeom prst="rect">
            <a:avLst/>
          </a:prstGeom>
        </p:spPr>
        <p:txBody>
          <a:bodyPr wrap="square">
            <a:spAutoFit/>
          </a:bodyPr>
          <a:lstStyle/>
          <a:p>
            <a:r>
              <a:rPr lang="en-US" sz="2400" u="sng" dirty="0">
                <a:solidFill>
                  <a:schemeClr val="tx1">
                    <a:lumMod val="50000"/>
                  </a:schemeClr>
                </a:solidFill>
                <a:latin typeface="Times New Roman" pitchFamily="18" charset="0"/>
                <a:cs typeface="Times New Roman" pitchFamily="18" charset="0"/>
              </a:rPr>
              <a:t>1. </a:t>
            </a:r>
            <a:r>
              <a:rPr lang="en-US" sz="2400" u="sng" dirty="0" err="1">
                <a:solidFill>
                  <a:schemeClr val="tx1">
                    <a:lumMod val="50000"/>
                  </a:schemeClr>
                </a:solidFill>
                <a:latin typeface="Times New Roman" pitchFamily="18" charset="0"/>
                <a:cs typeface="Times New Roman" pitchFamily="18" charset="0"/>
              </a:rPr>
              <a:t>Định</a:t>
            </a:r>
            <a:r>
              <a:rPr lang="en-US" sz="2400" u="sng" dirty="0">
                <a:solidFill>
                  <a:schemeClr val="tx1">
                    <a:lumMod val="50000"/>
                  </a:schemeClr>
                </a:solidFill>
                <a:latin typeface="Times New Roman" pitchFamily="18" charset="0"/>
                <a:cs typeface="Times New Roman" pitchFamily="18" charset="0"/>
              </a:rPr>
              <a:t> </a:t>
            </a:r>
            <a:r>
              <a:rPr lang="en-US" sz="2400" u="sng" dirty="0" err="1" smtClean="0">
                <a:solidFill>
                  <a:schemeClr val="tx1">
                    <a:lumMod val="50000"/>
                  </a:schemeClr>
                </a:solidFill>
                <a:latin typeface="Times New Roman" pitchFamily="18" charset="0"/>
                <a:cs typeface="Times New Roman" pitchFamily="18" charset="0"/>
              </a:rPr>
              <a:t>nghĩa</a:t>
            </a:r>
            <a:r>
              <a:rPr lang="en-US" sz="2400" u="sng" dirty="0" smtClean="0">
                <a:solidFill>
                  <a:schemeClr val="tx1">
                    <a:lumMod val="50000"/>
                  </a:schemeClr>
                </a:solidFill>
                <a:latin typeface="Times New Roman" pitchFamily="18" charset="0"/>
                <a:cs typeface="Times New Roman" pitchFamily="18" charset="0"/>
              </a:rPr>
              <a:t> </a:t>
            </a:r>
            <a:r>
              <a:rPr lang="vi-VN" sz="2400" dirty="0" smtClean="0">
                <a:solidFill>
                  <a:schemeClr val="tx1">
                    <a:lumMod val="50000"/>
                  </a:schemeClr>
                </a:solidFill>
                <a:latin typeface="Times New Roman" pitchFamily="18" charset="0"/>
                <a:cs typeface="Times New Roman" pitchFamily="18" charset="0"/>
              </a:rPr>
              <a:t>(SGK – 72)</a:t>
            </a:r>
            <a:endParaRPr lang="en-US" sz="2400" dirty="0" smtClean="0">
              <a:solidFill>
                <a:schemeClr val="tx1">
                  <a:lumMod val="50000"/>
                </a:schemeClr>
              </a:solidFill>
              <a:latin typeface="Times New Roman" pitchFamily="18" charset="0"/>
              <a:cs typeface="Times New Roman" pitchFamily="18" charset="0"/>
            </a:endParaRPr>
          </a:p>
          <a:p>
            <a:endParaRPr lang="en-US" sz="2400" u="sng" dirty="0">
              <a:solidFill>
                <a:schemeClr val="tx1">
                  <a:lumMod val="50000"/>
                </a:schemeClr>
              </a:solidFill>
              <a:latin typeface="Times New Roman" pitchFamily="18" charset="0"/>
              <a:cs typeface="Times New Roman" pitchFamily="18" charset="0"/>
            </a:endParaRPr>
          </a:p>
        </p:txBody>
      </p:sp>
      <p:sp>
        <p:nvSpPr>
          <p:cNvPr id="10" name="TextBox 9"/>
          <p:cNvSpPr txBox="1"/>
          <p:nvPr/>
        </p:nvSpPr>
        <p:spPr bwMode="auto">
          <a:xfrm>
            <a:off x="290292" y="1411512"/>
            <a:ext cx="2819400" cy="1015663"/>
          </a:xfrm>
          <a:prstGeom prst="rect">
            <a:avLst/>
          </a:prstGeom>
          <a:noFill/>
          <a:ln>
            <a:noFill/>
          </a:ln>
          <a:effectLst/>
          <a:extLst/>
        </p:spPr>
        <p:txBody>
          <a:bodyPr wrap="square" rtlCol="0">
            <a:spAutoFit/>
          </a:bodyPr>
          <a:lstStyle/>
          <a:p>
            <a:pPr algn="ctr" eaLnBrk="1" hangingPunct="1">
              <a:spcBef>
                <a:spcPct val="50000"/>
              </a:spcBef>
            </a:pPr>
            <a:r>
              <a:rPr lang="vi-VN" sz="2400" b="0" dirty="0" smtClean="0">
                <a:solidFill>
                  <a:srgbClr val="0000CC"/>
                </a:solidFill>
                <a:latin typeface="Times New Roman" pitchFamily="18" charset="0"/>
                <a:cs typeface="Times New Roman" pitchFamily="18" charset="0"/>
              </a:rPr>
              <a:t>là góc nội tiếp</a:t>
            </a:r>
            <a:r>
              <a:rPr lang="en-US" sz="2400" b="0" dirty="0" smtClean="0">
                <a:solidFill>
                  <a:srgbClr val="0000CC"/>
                </a:solidFill>
                <a:latin typeface="Times New Roman" pitchFamily="18" charset="0"/>
                <a:cs typeface="Times New Roman" pitchFamily="18" charset="0"/>
              </a:rPr>
              <a:t> </a:t>
            </a:r>
          </a:p>
          <a:p>
            <a:pPr eaLnBrk="1" hangingPunct="1">
              <a:spcBef>
                <a:spcPct val="50000"/>
              </a:spcBef>
            </a:pPr>
            <a:r>
              <a:rPr lang="en-US" sz="2400" b="0" dirty="0" err="1" smtClean="0">
                <a:solidFill>
                  <a:srgbClr val="0000CC"/>
                </a:solidFill>
                <a:latin typeface="Times New Roman" pitchFamily="18" charset="0"/>
                <a:cs typeface="Times New Roman" pitchFamily="18" charset="0"/>
              </a:rPr>
              <a:t>chắn</a:t>
            </a:r>
            <a:r>
              <a:rPr lang="vi-VN" sz="2400" b="0" dirty="0" smtClean="0">
                <a:solidFill>
                  <a:srgbClr val="0000CC"/>
                </a:solidFill>
                <a:latin typeface="Times New Roman" pitchFamily="18" charset="0"/>
                <a:cs typeface="Times New Roman" pitchFamily="18" charset="0"/>
              </a:rPr>
              <a:t> </a:t>
            </a:r>
            <a:endParaRPr lang="en-US" sz="2400" b="0" dirty="0" err="1" smtClean="0">
              <a:solidFill>
                <a:srgbClr val="0000CC"/>
              </a:solidFill>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203246180"/>
              </p:ext>
            </p:extLst>
          </p:nvPr>
        </p:nvGraphicFramePr>
        <p:xfrm>
          <a:off x="75516" y="1387473"/>
          <a:ext cx="804863" cy="390525"/>
        </p:xfrm>
        <a:graphic>
          <a:graphicData uri="http://schemas.openxmlformats.org/presentationml/2006/ole">
            <mc:AlternateContent xmlns:mc="http://schemas.openxmlformats.org/markup-compatibility/2006">
              <mc:Choice xmlns:v="urn:schemas-microsoft-com:vml" Requires="v">
                <p:oleObj spid="_x0000_s162828" name="Equation" r:id="rId4" imgW="355320" imgH="228600" progId="Equation.DSMT4">
                  <p:embed/>
                </p:oleObj>
              </mc:Choice>
              <mc:Fallback>
                <p:oleObj name="Equation" r:id="rId4" imgW="355320" imgH="228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16" y="1387473"/>
                        <a:ext cx="804863"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109785910"/>
              </p:ext>
            </p:extLst>
          </p:nvPr>
        </p:nvGraphicFramePr>
        <p:xfrm>
          <a:off x="1008744" y="1832430"/>
          <a:ext cx="685608" cy="560951"/>
        </p:xfrm>
        <a:graphic>
          <a:graphicData uri="http://schemas.openxmlformats.org/presentationml/2006/ole">
            <mc:AlternateContent xmlns:mc="http://schemas.openxmlformats.org/markup-compatibility/2006">
              <mc:Choice xmlns:v="urn:schemas-microsoft-com:vml" Requires="v">
                <p:oleObj spid="_x0000_s162829" name="Equation" r:id="rId6" imgW="317160" imgH="253800" progId="Equation.DSMT4">
                  <p:embed/>
                </p:oleObj>
              </mc:Choice>
              <mc:Fallback>
                <p:oleObj name="Equation" r:id="rId6" imgW="31716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744" y="1832430"/>
                        <a:ext cx="685608" cy="5609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42" name="Picture 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5600" y="762000"/>
            <a:ext cx="1648838" cy="187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bwMode="auto">
          <a:xfrm>
            <a:off x="4648200" y="838200"/>
            <a:ext cx="0" cy="601980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21"/>
          <p:cNvSpPr/>
          <p:nvPr/>
        </p:nvSpPr>
        <p:spPr>
          <a:xfrm>
            <a:off x="-25691" y="2612782"/>
            <a:ext cx="3120461" cy="461665"/>
          </a:xfrm>
          <a:prstGeom prst="rect">
            <a:avLst/>
          </a:prstGeom>
        </p:spPr>
        <p:txBody>
          <a:bodyPr wrap="square">
            <a:spAutoFit/>
          </a:bodyPr>
          <a:lstStyle/>
          <a:p>
            <a:r>
              <a:rPr lang="vi-VN" sz="2400" u="sng" dirty="0">
                <a:solidFill>
                  <a:schemeClr val="tx1">
                    <a:lumMod val="50000"/>
                  </a:schemeClr>
                </a:solidFill>
                <a:latin typeface="Times New Roman" pitchFamily="18" charset="0"/>
                <a:cs typeface="Times New Roman" pitchFamily="18" charset="0"/>
              </a:rPr>
              <a:t>2</a:t>
            </a:r>
            <a:r>
              <a:rPr lang="en-US" sz="2400" u="sng" dirty="0" smtClean="0">
                <a:solidFill>
                  <a:schemeClr val="tx1">
                    <a:lumMod val="50000"/>
                  </a:schemeClr>
                </a:solidFill>
                <a:latin typeface="Times New Roman" pitchFamily="18" charset="0"/>
                <a:cs typeface="Times New Roman" pitchFamily="18" charset="0"/>
              </a:rPr>
              <a:t>. </a:t>
            </a:r>
            <a:r>
              <a:rPr lang="en-US" sz="2400" u="sng" dirty="0" err="1">
                <a:solidFill>
                  <a:schemeClr val="tx1">
                    <a:lumMod val="50000"/>
                  </a:schemeClr>
                </a:solidFill>
                <a:latin typeface="Times New Roman" pitchFamily="18" charset="0"/>
                <a:cs typeface="Times New Roman" pitchFamily="18" charset="0"/>
              </a:rPr>
              <a:t>Định</a:t>
            </a:r>
            <a:r>
              <a:rPr lang="en-US" sz="2400" u="sng" dirty="0">
                <a:solidFill>
                  <a:schemeClr val="tx1">
                    <a:lumMod val="50000"/>
                  </a:schemeClr>
                </a:solidFill>
                <a:latin typeface="Times New Roman" pitchFamily="18" charset="0"/>
                <a:cs typeface="Times New Roman" pitchFamily="18" charset="0"/>
              </a:rPr>
              <a:t> </a:t>
            </a:r>
            <a:r>
              <a:rPr lang="vi-VN" sz="2400" u="sng" dirty="0" smtClean="0">
                <a:solidFill>
                  <a:schemeClr val="tx1">
                    <a:lumMod val="50000"/>
                  </a:schemeClr>
                </a:solidFill>
                <a:latin typeface="Times New Roman" pitchFamily="18" charset="0"/>
                <a:cs typeface="Times New Roman" pitchFamily="18" charset="0"/>
              </a:rPr>
              <a:t>lí</a:t>
            </a:r>
            <a:r>
              <a:rPr lang="en-US" sz="2400" u="sng" dirty="0" smtClean="0">
                <a:solidFill>
                  <a:schemeClr val="tx1">
                    <a:lumMod val="50000"/>
                  </a:schemeClr>
                </a:solidFill>
                <a:latin typeface="Times New Roman" pitchFamily="18" charset="0"/>
                <a:cs typeface="Times New Roman" pitchFamily="18" charset="0"/>
              </a:rPr>
              <a:t> </a:t>
            </a:r>
            <a:r>
              <a:rPr lang="vi-VN" sz="2400" dirty="0" smtClean="0">
                <a:solidFill>
                  <a:schemeClr val="tx1">
                    <a:lumMod val="50000"/>
                  </a:schemeClr>
                </a:solidFill>
                <a:latin typeface="Times New Roman" pitchFamily="18" charset="0"/>
                <a:cs typeface="Times New Roman" pitchFamily="18" charset="0"/>
              </a:rPr>
              <a:t>(SGK – 7</a:t>
            </a:r>
            <a:r>
              <a:rPr lang="en-US" sz="2400" dirty="0" smtClean="0">
                <a:solidFill>
                  <a:schemeClr val="tx1">
                    <a:lumMod val="50000"/>
                  </a:schemeClr>
                </a:solidFill>
                <a:latin typeface="Times New Roman" pitchFamily="18" charset="0"/>
                <a:cs typeface="Times New Roman" pitchFamily="18" charset="0"/>
              </a:rPr>
              <a:t>3</a:t>
            </a:r>
            <a:r>
              <a:rPr lang="vi-VN" sz="2400" dirty="0" smtClean="0">
                <a:solidFill>
                  <a:schemeClr val="tx1">
                    <a:lumMod val="50000"/>
                  </a:schemeClr>
                </a:solidFill>
                <a:latin typeface="Times New Roman" pitchFamily="18" charset="0"/>
                <a:cs typeface="Times New Roman" pitchFamily="18" charset="0"/>
              </a:rPr>
              <a:t>)</a:t>
            </a:r>
            <a:endParaRPr lang="en-US" sz="2400" u="sng" dirty="0">
              <a:solidFill>
                <a:schemeClr val="tx1">
                  <a:lumMod val="50000"/>
                </a:schemeClr>
              </a:solidFill>
              <a:latin typeface="Times New Roman" pitchFamily="18" charset="0"/>
              <a:cs typeface="Times New Roman" pitchFamily="18" charset="0"/>
            </a:endParaRPr>
          </a:p>
        </p:txBody>
      </p:sp>
      <p:sp>
        <p:nvSpPr>
          <p:cNvPr id="24" name="Rectangle 21" descr="Blue tissue paper"/>
          <p:cNvSpPr>
            <a:spLocks noChangeArrowheads="1"/>
          </p:cNvSpPr>
          <p:nvPr/>
        </p:nvSpPr>
        <p:spPr bwMode="auto">
          <a:xfrm>
            <a:off x="0" y="0"/>
            <a:ext cx="9144000" cy="838200"/>
          </a:xfrm>
          <a:prstGeom prst="rect">
            <a:avLst/>
          </a:prstGeom>
          <a:blipFill dpi="0" rotWithShape="1">
            <a:blip r:embed="rId9"/>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3200" b="1" dirty="0">
              <a:solidFill>
                <a:srgbClr val="CC0000"/>
              </a:solidFill>
              <a:latin typeface="Times New Roman" pitchFamily="18" charset="0"/>
            </a:endParaRPr>
          </a:p>
        </p:txBody>
      </p:sp>
      <p:sp>
        <p:nvSpPr>
          <p:cNvPr id="3"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29434162"/>
              </p:ext>
            </p:extLst>
          </p:nvPr>
        </p:nvGraphicFramePr>
        <p:xfrm>
          <a:off x="44450" y="4114800"/>
          <a:ext cx="2519363" cy="763588"/>
        </p:xfrm>
        <a:graphic>
          <a:graphicData uri="http://schemas.openxmlformats.org/presentationml/2006/ole">
            <mc:AlternateContent xmlns:mc="http://schemas.openxmlformats.org/markup-compatibility/2006">
              <mc:Choice xmlns:v="urn:schemas-microsoft-com:vml" Requires="v">
                <p:oleObj spid="_x0000_s162830" name="Equation" r:id="rId10" imgW="1295280" imgH="393480" progId="Equation.DSMT4">
                  <p:embed/>
                </p:oleObj>
              </mc:Choice>
              <mc:Fallback>
                <p:oleObj name="Equation" r:id="rId10" imgW="1295280" imgH="393480" progId="Equation.DSMT4">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50" y="4114800"/>
                        <a:ext cx="2519363"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107929569"/>
              </p:ext>
            </p:extLst>
          </p:nvPr>
        </p:nvGraphicFramePr>
        <p:xfrm>
          <a:off x="1175658" y="3672114"/>
          <a:ext cx="773113" cy="479425"/>
        </p:xfrm>
        <a:graphic>
          <a:graphicData uri="http://schemas.openxmlformats.org/presentationml/2006/ole">
            <mc:AlternateContent xmlns:mc="http://schemas.openxmlformats.org/markup-compatibility/2006">
              <mc:Choice xmlns:v="urn:schemas-microsoft-com:vml" Requires="v">
                <p:oleObj spid="_x0000_s162831" name="Equation" r:id="rId12" imgW="368280" imgH="228600" progId="Equation.DSMT4">
                  <p:embed/>
                </p:oleObj>
              </mc:Choice>
              <mc:Fallback>
                <p:oleObj name="Equation" r:id="rId12" imgW="368280" imgH="228600" progId="Equation.DSMT4">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75658" y="3672114"/>
                        <a:ext cx="773113"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447139173"/>
              </p:ext>
            </p:extLst>
          </p:nvPr>
        </p:nvGraphicFramePr>
        <p:xfrm>
          <a:off x="301170" y="3182256"/>
          <a:ext cx="838200" cy="381000"/>
        </p:xfrm>
        <a:graphic>
          <a:graphicData uri="http://schemas.openxmlformats.org/presentationml/2006/ole">
            <mc:AlternateContent xmlns:mc="http://schemas.openxmlformats.org/markup-compatibility/2006">
              <mc:Choice xmlns:v="urn:schemas-microsoft-com:vml" Requires="v">
                <p:oleObj spid="_x0000_s162832" name="Equation" r:id="rId14" imgW="355320" imgH="228600" progId="Equation.DSMT4">
                  <p:embed/>
                </p:oleObj>
              </mc:Choice>
              <mc:Fallback>
                <p:oleObj name="Equation" r:id="rId14" imgW="355320" imgH="228600" progId="Equation.DSMT4">
                  <p:embed/>
                  <p:pic>
                    <p:nvPicPr>
                      <p:cNvPr id="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1170" y="3182256"/>
                        <a:ext cx="8382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 name="Picture 193"/>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2819400"/>
            <a:ext cx="1725470" cy="181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bwMode="auto">
          <a:xfrm>
            <a:off x="344712" y="3167742"/>
            <a:ext cx="3200400" cy="1015663"/>
          </a:xfrm>
          <a:prstGeom prst="rect">
            <a:avLst/>
          </a:prstGeom>
          <a:noFill/>
          <a:ln>
            <a:noFill/>
          </a:ln>
          <a:effectLst/>
          <a:extLst/>
        </p:spPr>
        <p:txBody>
          <a:bodyPr wrap="square" rtlCol="0">
            <a:spAutoFit/>
          </a:bodyPr>
          <a:lstStyle/>
          <a:p>
            <a:pPr algn="ctr" eaLnBrk="1" hangingPunct="1">
              <a:spcBef>
                <a:spcPct val="50000"/>
              </a:spcBef>
            </a:pPr>
            <a:r>
              <a:rPr lang="vi-VN" sz="2400" b="0" dirty="0" smtClean="0">
                <a:solidFill>
                  <a:schemeClr val="tx1">
                    <a:lumMod val="50000"/>
                  </a:schemeClr>
                </a:solidFill>
                <a:latin typeface="Times New Roman" pitchFamily="18" charset="0"/>
                <a:cs typeface="Times New Roman" pitchFamily="18" charset="0"/>
              </a:rPr>
              <a:t>là góc nội tiếp</a:t>
            </a:r>
            <a:r>
              <a:rPr lang="en-US" sz="2400" b="0" dirty="0" smtClean="0">
                <a:solidFill>
                  <a:schemeClr val="tx1">
                    <a:lumMod val="50000"/>
                  </a:schemeClr>
                </a:solidFill>
                <a:latin typeface="Times New Roman" pitchFamily="18" charset="0"/>
                <a:cs typeface="Times New Roman" pitchFamily="18" charset="0"/>
              </a:rPr>
              <a:t> </a:t>
            </a:r>
          </a:p>
          <a:p>
            <a:pPr eaLnBrk="1" hangingPunct="1">
              <a:spcBef>
                <a:spcPct val="50000"/>
              </a:spcBef>
            </a:pPr>
            <a:r>
              <a:rPr lang="en-US" sz="2400" b="0" dirty="0" err="1" smtClean="0">
                <a:solidFill>
                  <a:schemeClr val="tx1">
                    <a:lumMod val="50000"/>
                  </a:schemeClr>
                </a:solidFill>
                <a:latin typeface="Times New Roman" pitchFamily="18" charset="0"/>
                <a:cs typeface="Times New Roman" pitchFamily="18" charset="0"/>
              </a:rPr>
              <a:t>chắn</a:t>
            </a:r>
            <a:r>
              <a:rPr lang="vi-VN" sz="2400" b="0" dirty="0" smtClean="0">
                <a:solidFill>
                  <a:schemeClr val="tx1">
                    <a:lumMod val="50000"/>
                  </a:schemeClr>
                </a:solidFill>
                <a:latin typeface="Times New Roman" pitchFamily="18" charset="0"/>
                <a:cs typeface="Times New Roman" pitchFamily="18" charset="0"/>
              </a:rPr>
              <a:t> </a:t>
            </a:r>
            <a:endParaRPr lang="en-US" sz="2400" b="0" dirty="0" err="1" smtClean="0">
              <a:solidFill>
                <a:schemeClr val="tx1">
                  <a:lumMod val="50000"/>
                </a:schemeClr>
              </a:solidFill>
              <a:latin typeface="Times New Roman" pitchFamily="18" charset="0"/>
              <a:cs typeface="Times New Roman" pitchFamily="18" charset="0"/>
            </a:endParaRPr>
          </a:p>
        </p:txBody>
      </p:sp>
      <p:sp>
        <p:nvSpPr>
          <p:cNvPr id="23" name="Rectangle 22"/>
          <p:cNvSpPr/>
          <p:nvPr/>
        </p:nvSpPr>
        <p:spPr>
          <a:xfrm>
            <a:off x="0" y="80546"/>
            <a:ext cx="9118600" cy="677108"/>
          </a:xfrm>
          <a:prstGeom prst="rect">
            <a:avLst/>
          </a:prstGeom>
          <a:noFill/>
        </p:spPr>
        <p:txBody>
          <a:bodyPr wrap="square" lIns="91440" tIns="45720" rIns="91440" bIns="45720">
            <a:spAutoFit/>
          </a:bodyPr>
          <a:lstStyle/>
          <a:p>
            <a:pPr algn="ctr"/>
            <a:r>
              <a:rPr lang="en-US" sz="38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Tiết</a:t>
            </a:r>
            <a:r>
              <a:rPr lang="en-US"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40:</a:t>
            </a:r>
            <a:r>
              <a:rPr lang="vi-VN"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Góc nội tiếp</a:t>
            </a:r>
            <a:r>
              <a:rPr lang="en-US"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a:t>
            </a:r>
            <a:r>
              <a:rPr lang="en-US" sz="38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Luyện</a:t>
            </a:r>
            <a:r>
              <a:rPr lang="en-US"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a:t>
            </a:r>
            <a:r>
              <a:rPr lang="en-US" sz="38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tập</a:t>
            </a:r>
            <a:endParaRPr lang="en-US" sz="38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6094242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21"/>
          <p:cNvSpPr txBox="1">
            <a:spLocks noChangeArrowheads="1"/>
          </p:cNvSpPr>
          <p:nvPr/>
        </p:nvSpPr>
        <p:spPr bwMode="auto">
          <a:xfrm>
            <a:off x="1143000" y="0"/>
            <a:ext cx="2362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dirty="0">
                <a:solidFill>
                  <a:srgbClr val="FF0000"/>
                </a:solidFill>
                <a:latin typeface="Times New Roman" panose="02020603050405020304" pitchFamily="18" charset="0"/>
              </a:rPr>
              <a:t>3. </a:t>
            </a:r>
            <a:r>
              <a:rPr lang="en-US" sz="2000" b="1" dirty="0" err="1">
                <a:solidFill>
                  <a:srgbClr val="FF0000"/>
                </a:solidFill>
                <a:latin typeface="Times New Roman" panose="02020603050405020304" pitchFamily="18" charset="0"/>
              </a:rPr>
              <a:t>Hệ</a:t>
            </a:r>
            <a:r>
              <a:rPr lang="en-US" sz="2000" b="1" dirty="0">
                <a:solidFill>
                  <a:srgbClr val="FF0000"/>
                </a:solidFill>
                <a:latin typeface="Times New Roman" panose="02020603050405020304" pitchFamily="18" charset="0"/>
              </a:rPr>
              <a:t> </a:t>
            </a:r>
            <a:r>
              <a:rPr lang="en-US" sz="2000" b="1" dirty="0" err="1">
                <a:solidFill>
                  <a:srgbClr val="FF0000"/>
                </a:solidFill>
                <a:latin typeface="Times New Roman" panose="02020603050405020304" pitchFamily="18" charset="0"/>
              </a:rPr>
              <a:t>quả</a:t>
            </a:r>
            <a:r>
              <a:rPr lang="en-US" sz="2000" b="1" dirty="0">
                <a:solidFill>
                  <a:srgbClr val="FF0000"/>
                </a:solidFill>
                <a:latin typeface="Times New Roman" panose="02020603050405020304" pitchFamily="18" charset="0"/>
              </a:rPr>
              <a:t>:</a:t>
            </a:r>
          </a:p>
        </p:txBody>
      </p:sp>
      <p:sp>
        <p:nvSpPr>
          <p:cNvPr id="32" name="Text Box 122"/>
          <p:cNvSpPr txBox="1">
            <a:spLocks noChangeArrowheads="1"/>
          </p:cNvSpPr>
          <p:nvPr/>
        </p:nvSpPr>
        <p:spPr bwMode="auto">
          <a:xfrm>
            <a:off x="1066800" y="533400"/>
            <a:ext cx="3385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dirty="0">
                <a:solidFill>
                  <a:srgbClr val="000099"/>
                </a:solidFill>
                <a:latin typeface="Times New Roman" panose="02020603050405020304" pitchFamily="18" charset="0"/>
              </a:rPr>
              <a:t>     </a:t>
            </a:r>
            <a:r>
              <a:rPr lang="en-US" sz="2000" b="1" dirty="0" err="1">
                <a:solidFill>
                  <a:srgbClr val="0000FF"/>
                </a:solidFill>
                <a:latin typeface="Times New Roman" panose="02020603050405020304" pitchFamily="18" charset="0"/>
              </a:rPr>
              <a:t>Trong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một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đường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tròn</a:t>
            </a:r>
            <a:r>
              <a:rPr lang="en-US" sz="2000" b="1" dirty="0">
                <a:solidFill>
                  <a:srgbClr val="0000FF"/>
                </a:solidFill>
                <a:latin typeface="Times New Roman" panose="02020603050405020304" pitchFamily="18" charset="0"/>
              </a:rPr>
              <a:t>:</a:t>
            </a:r>
          </a:p>
        </p:txBody>
      </p:sp>
      <p:sp>
        <p:nvSpPr>
          <p:cNvPr id="33" name="Text Box 123"/>
          <p:cNvSpPr txBox="1">
            <a:spLocks noChangeArrowheads="1"/>
          </p:cNvSpPr>
          <p:nvPr/>
        </p:nvSpPr>
        <p:spPr bwMode="auto">
          <a:xfrm>
            <a:off x="762000" y="914400"/>
            <a:ext cx="55625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lphaLcParenR"/>
            </a:pPr>
            <a:r>
              <a:rPr lang="en-US" sz="2000" b="1" dirty="0" err="1">
                <a:solidFill>
                  <a:srgbClr val="0000FF"/>
                </a:solidFill>
                <a:latin typeface="Times New Roman" panose="02020603050405020304" pitchFamily="18" charset="0"/>
              </a:rPr>
              <a:t>Các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góc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nội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tiếp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bằng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nhau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chắn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cung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bằng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nhau</a:t>
            </a:r>
            <a:r>
              <a:rPr lang="en-US" sz="2000" b="1" dirty="0">
                <a:solidFill>
                  <a:srgbClr val="0000FF"/>
                </a:solidFill>
                <a:latin typeface="Times New Roman" panose="02020603050405020304" pitchFamily="18" charset="0"/>
              </a:rPr>
              <a:t> .</a:t>
            </a:r>
          </a:p>
        </p:txBody>
      </p:sp>
      <p:sp>
        <p:nvSpPr>
          <p:cNvPr id="34" name="Text Box 124"/>
          <p:cNvSpPr txBox="1">
            <a:spLocks noChangeArrowheads="1"/>
          </p:cNvSpPr>
          <p:nvPr/>
        </p:nvSpPr>
        <p:spPr bwMode="auto">
          <a:xfrm>
            <a:off x="838200" y="2286000"/>
            <a:ext cx="5321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dirty="0">
                <a:solidFill>
                  <a:srgbClr val="008000"/>
                </a:solidFill>
                <a:latin typeface="Times New Roman" panose="02020603050405020304" pitchFamily="18" charset="0"/>
              </a:rPr>
              <a:t>b) </a:t>
            </a:r>
            <a:r>
              <a:rPr lang="en-US" sz="2000" b="1" dirty="0" err="1">
                <a:solidFill>
                  <a:srgbClr val="008000"/>
                </a:solidFill>
                <a:latin typeface="Times New Roman" panose="02020603050405020304" pitchFamily="18" charset="0"/>
              </a:rPr>
              <a:t>Các</a:t>
            </a:r>
            <a:r>
              <a:rPr lang="en-US" sz="2000" b="1" dirty="0">
                <a:solidFill>
                  <a:srgbClr val="008000"/>
                </a:solidFill>
                <a:latin typeface="Times New Roman" panose="02020603050405020304" pitchFamily="18" charset="0"/>
              </a:rPr>
              <a:t> </a:t>
            </a:r>
            <a:r>
              <a:rPr lang="en-US" sz="2000" b="1" dirty="0" err="1">
                <a:solidFill>
                  <a:srgbClr val="008000"/>
                </a:solidFill>
                <a:latin typeface="Times New Roman" panose="02020603050405020304" pitchFamily="18" charset="0"/>
              </a:rPr>
              <a:t>góc</a:t>
            </a:r>
            <a:r>
              <a:rPr lang="en-US" sz="2000" b="1" dirty="0">
                <a:solidFill>
                  <a:srgbClr val="008000"/>
                </a:solidFill>
                <a:latin typeface="Times New Roman" panose="02020603050405020304" pitchFamily="18" charset="0"/>
              </a:rPr>
              <a:t> </a:t>
            </a:r>
            <a:r>
              <a:rPr lang="en-US" sz="2000" b="1" dirty="0" err="1">
                <a:solidFill>
                  <a:srgbClr val="008000"/>
                </a:solidFill>
                <a:latin typeface="Times New Roman" panose="02020603050405020304" pitchFamily="18" charset="0"/>
              </a:rPr>
              <a:t>nội</a:t>
            </a:r>
            <a:r>
              <a:rPr lang="en-US" sz="2000" b="1" dirty="0">
                <a:solidFill>
                  <a:srgbClr val="008000"/>
                </a:solidFill>
                <a:latin typeface="Times New Roman" panose="02020603050405020304" pitchFamily="18" charset="0"/>
              </a:rPr>
              <a:t> </a:t>
            </a:r>
            <a:r>
              <a:rPr lang="en-US" sz="2000" b="1" dirty="0" err="1">
                <a:solidFill>
                  <a:srgbClr val="008000"/>
                </a:solidFill>
                <a:latin typeface="Times New Roman" panose="02020603050405020304" pitchFamily="18" charset="0"/>
              </a:rPr>
              <a:t>tiếp</a:t>
            </a:r>
            <a:r>
              <a:rPr lang="en-US" sz="2000" b="1" dirty="0">
                <a:solidFill>
                  <a:srgbClr val="008000"/>
                </a:solidFill>
                <a:latin typeface="Times New Roman" panose="02020603050405020304" pitchFamily="18" charset="0"/>
              </a:rPr>
              <a:t> </a:t>
            </a:r>
            <a:r>
              <a:rPr lang="en-US" sz="2000" b="1" dirty="0" err="1">
                <a:solidFill>
                  <a:srgbClr val="008000"/>
                </a:solidFill>
                <a:latin typeface="Times New Roman" panose="02020603050405020304" pitchFamily="18" charset="0"/>
              </a:rPr>
              <a:t>cùng</a:t>
            </a:r>
            <a:r>
              <a:rPr lang="en-US" sz="2000" b="1" dirty="0">
                <a:solidFill>
                  <a:srgbClr val="008000"/>
                </a:solidFill>
                <a:latin typeface="Times New Roman" panose="02020603050405020304" pitchFamily="18" charset="0"/>
              </a:rPr>
              <a:t> </a:t>
            </a:r>
            <a:r>
              <a:rPr lang="en-US" sz="2000" b="1" dirty="0" err="1">
                <a:solidFill>
                  <a:srgbClr val="008000"/>
                </a:solidFill>
                <a:latin typeface="Times New Roman" panose="02020603050405020304" pitchFamily="18" charset="0"/>
              </a:rPr>
              <a:t>chắn</a:t>
            </a:r>
            <a:r>
              <a:rPr lang="en-US" sz="2000" b="1" dirty="0">
                <a:solidFill>
                  <a:srgbClr val="008000"/>
                </a:solidFill>
                <a:latin typeface="Times New Roman" panose="02020603050405020304" pitchFamily="18" charset="0"/>
              </a:rPr>
              <a:t> </a:t>
            </a:r>
            <a:r>
              <a:rPr lang="en-US" sz="2000" b="1" dirty="0" err="1">
                <a:solidFill>
                  <a:srgbClr val="008000"/>
                </a:solidFill>
                <a:latin typeface="Times New Roman" panose="02020603050405020304" pitchFamily="18" charset="0"/>
              </a:rPr>
              <a:t>một</a:t>
            </a:r>
            <a:r>
              <a:rPr lang="en-US" sz="2000" b="1" dirty="0">
                <a:solidFill>
                  <a:srgbClr val="008000"/>
                </a:solidFill>
                <a:latin typeface="Times New Roman" panose="02020603050405020304" pitchFamily="18" charset="0"/>
              </a:rPr>
              <a:t> </a:t>
            </a:r>
            <a:r>
              <a:rPr lang="en-US" sz="2000" b="1" dirty="0" err="1">
                <a:solidFill>
                  <a:srgbClr val="008000"/>
                </a:solidFill>
                <a:latin typeface="Times New Roman" panose="02020603050405020304" pitchFamily="18" charset="0"/>
              </a:rPr>
              <a:t>cung</a:t>
            </a:r>
            <a:r>
              <a:rPr lang="en-US" sz="2000" b="1" dirty="0">
                <a:solidFill>
                  <a:srgbClr val="008000"/>
                </a:solidFill>
                <a:latin typeface="Times New Roman" panose="02020603050405020304" pitchFamily="18" charset="0"/>
              </a:rPr>
              <a:t> </a:t>
            </a:r>
            <a:r>
              <a:rPr lang="en-US" sz="2000" b="1" dirty="0" err="1">
                <a:solidFill>
                  <a:srgbClr val="008000"/>
                </a:solidFill>
                <a:latin typeface="Times New Roman" panose="02020603050405020304" pitchFamily="18" charset="0"/>
              </a:rPr>
              <a:t>hoặc</a:t>
            </a:r>
            <a:r>
              <a:rPr lang="en-US" sz="2000" b="1" dirty="0">
                <a:solidFill>
                  <a:srgbClr val="008000"/>
                </a:solidFill>
                <a:latin typeface="Times New Roman" panose="02020603050405020304" pitchFamily="18" charset="0"/>
              </a:rPr>
              <a:t> </a:t>
            </a:r>
            <a:r>
              <a:rPr lang="en-US" sz="2000" b="1" dirty="0" err="1">
                <a:solidFill>
                  <a:srgbClr val="008000"/>
                </a:solidFill>
                <a:latin typeface="Times New Roman" panose="02020603050405020304" pitchFamily="18" charset="0"/>
              </a:rPr>
              <a:t>chắn</a:t>
            </a:r>
            <a:r>
              <a:rPr lang="en-US" sz="2000" b="1" dirty="0">
                <a:solidFill>
                  <a:srgbClr val="008000"/>
                </a:solidFill>
                <a:latin typeface="Times New Roman" panose="02020603050405020304" pitchFamily="18" charset="0"/>
              </a:rPr>
              <a:t> </a:t>
            </a:r>
            <a:r>
              <a:rPr lang="en-US" sz="2000" b="1" dirty="0" err="1">
                <a:solidFill>
                  <a:srgbClr val="008000"/>
                </a:solidFill>
                <a:latin typeface="Times New Roman" panose="02020603050405020304" pitchFamily="18" charset="0"/>
              </a:rPr>
              <a:t>các</a:t>
            </a:r>
            <a:r>
              <a:rPr lang="en-US" sz="2000" b="1" dirty="0">
                <a:solidFill>
                  <a:srgbClr val="008000"/>
                </a:solidFill>
                <a:latin typeface="Times New Roman" panose="02020603050405020304" pitchFamily="18" charset="0"/>
              </a:rPr>
              <a:t> </a:t>
            </a:r>
            <a:r>
              <a:rPr lang="en-US" sz="2000" b="1" dirty="0" err="1">
                <a:solidFill>
                  <a:srgbClr val="008000"/>
                </a:solidFill>
                <a:latin typeface="Times New Roman" panose="02020603050405020304" pitchFamily="18" charset="0"/>
              </a:rPr>
              <a:t>cung</a:t>
            </a:r>
            <a:r>
              <a:rPr lang="en-US" sz="2000" b="1" dirty="0">
                <a:solidFill>
                  <a:srgbClr val="008000"/>
                </a:solidFill>
                <a:latin typeface="Times New Roman" panose="02020603050405020304" pitchFamily="18" charset="0"/>
              </a:rPr>
              <a:t> </a:t>
            </a:r>
            <a:r>
              <a:rPr lang="en-US" sz="2000" b="1" dirty="0" err="1">
                <a:solidFill>
                  <a:srgbClr val="008000"/>
                </a:solidFill>
                <a:latin typeface="Times New Roman" panose="02020603050405020304" pitchFamily="18" charset="0"/>
              </a:rPr>
              <a:t>bằng</a:t>
            </a:r>
            <a:r>
              <a:rPr lang="en-US" sz="2000" b="1" dirty="0">
                <a:solidFill>
                  <a:srgbClr val="008000"/>
                </a:solidFill>
                <a:latin typeface="Times New Roman" panose="02020603050405020304" pitchFamily="18" charset="0"/>
              </a:rPr>
              <a:t> </a:t>
            </a:r>
            <a:r>
              <a:rPr lang="en-US" sz="2000" b="1" dirty="0" err="1">
                <a:solidFill>
                  <a:srgbClr val="008000"/>
                </a:solidFill>
                <a:latin typeface="Times New Roman" panose="02020603050405020304" pitchFamily="18" charset="0"/>
              </a:rPr>
              <a:t>nhau</a:t>
            </a:r>
            <a:r>
              <a:rPr lang="en-US" sz="2000" b="1" dirty="0">
                <a:solidFill>
                  <a:srgbClr val="008000"/>
                </a:solidFill>
                <a:latin typeface="Times New Roman" panose="02020603050405020304" pitchFamily="18" charset="0"/>
              </a:rPr>
              <a:t> </a:t>
            </a:r>
            <a:r>
              <a:rPr lang="en-US" sz="2000" b="1" dirty="0" err="1">
                <a:solidFill>
                  <a:srgbClr val="008000"/>
                </a:solidFill>
                <a:latin typeface="Times New Roman" panose="02020603050405020304" pitchFamily="18" charset="0"/>
              </a:rPr>
              <a:t>thì</a:t>
            </a:r>
            <a:r>
              <a:rPr lang="en-US" sz="2000" b="1" dirty="0">
                <a:solidFill>
                  <a:srgbClr val="008000"/>
                </a:solidFill>
                <a:latin typeface="Times New Roman" panose="02020603050405020304" pitchFamily="18" charset="0"/>
              </a:rPr>
              <a:t> </a:t>
            </a:r>
            <a:r>
              <a:rPr lang="en-US" sz="2000" b="1" dirty="0" err="1">
                <a:solidFill>
                  <a:srgbClr val="008000"/>
                </a:solidFill>
                <a:latin typeface="Times New Roman" panose="02020603050405020304" pitchFamily="18" charset="0"/>
              </a:rPr>
              <a:t>bằng</a:t>
            </a:r>
            <a:r>
              <a:rPr lang="en-US" sz="2000" b="1" dirty="0">
                <a:solidFill>
                  <a:srgbClr val="008000"/>
                </a:solidFill>
                <a:latin typeface="Times New Roman" panose="02020603050405020304" pitchFamily="18" charset="0"/>
              </a:rPr>
              <a:t> </a:t>
            </a:r>
            <a:r>
              <a:rPr lang="en-US" sz="2000" b="1" dirty="0" err="1">
                <a:solidFill>
                  <a:srgbClr val="008000"/>
                </a:solidFill>
                <a:latin typeface="Times New Roman" panose="02020603050405020304" pitchFamily="18" charset="0"/>
              </a:rPr>
              <a:t>nhau</a:t>
            </a:r>
            <a:r>
              <a:rPr lang="en-US" sz="2000" b="1" dirty="0">
                <a:solidFill>
                  <a:srgbClr val="008000"/>
                </a:solidFill>
                <a:latin typeface="Times New Roman" panose="02020603050405020304" pitchFamily="18" charset="0"/>
              </a:rPr>
              <a:t>.</a:t>
            </a:r>
          </a:p>
        </p:txBody>
      </p:sp>
      <p:sp>
        <p:nvSpPr>
          <p:cNvPr id="35" name="Text Box 125"/>
          <p:cNvSpPr txBox="1">
            <a:spLocks noChangeArrowheads="1"/>
          </p:cNvSpPr>
          <p:nvPr/>
        </p:nvSpPr>
        <p:spPr bwMode="auto">
          <a:xfrm>
            <a:off x="762000" y="3962400"/>
            <a:ext cx="53741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dirty="0">
                <a:solidFill>
                  <a:srgbClr val="9900CC"/>
                </a:solidFill>
                <a:latin typeface="Times New Roman" panose="02020603050405020304" pitchFamily="18" charset="0"/>
              </a:rPr>
              <a:t>c) </a:t>
            </a:r>
            <a:r>
              <a:rPr lang="en-US" sz="2000" b="1" dirty="0" err="1">
                <a:solidFill>
                  <a:srgbClr val="9900CC"/>
                </a:solidFill>
                <a:latin typeface="Times New Roman" panose="02020603050405020304" pitchFamily="18" charset="0"/>
              </a:rPr>
              <a:t>Góc</a:t>
            </a:r>
            <a:r>
              <a:rPr lang="en-US" sz="2000" b="1" dirty="0">
                <a:solidFill>
                  <a:srgbClr val="9900CC"/>
                </a:solidFill>
                <a:latin typeface="Times New Roman" panose="02020603050405020304" pitchFamily="18" charset="0"/>
              </a:rPr>
              <a:t> </a:t>
            </a:r>
            <a:r>
              <a:rPr lang="en-US" sz="2000" b="1" dirty="0" err="1">
                <a:solidFill>
                  <a:srgbClr val="9900CC"/>
                </a:solidFill>
                <a:latin typeface="Times New Roman" panose="02020603050405020304" pitchFamily="18" charset="0"/>
              </a:rPr>
              <a:t>nội</a:t>
            </a:r>
            <a:r>
              <a:rPr lang="en-US" sz="2000" b="1" dirty="0">
                <a:solidFill>
                  <a:srgbClr val="9900CC"/>
                </a:solidFill>
                <a:latin typeface="Times New Roman" panose="02020603050405020304" pitchFamily="18" charset="0"/>
              </a:rPr>
              <a:t> </a:t>
            </a:r>
            <a:r>
              <a:rPr lang="en-US" sz="2000" b="1" dirty="0" err="1">
                <a:solidFill>
                  <a:srgbClr val="9900CC"/>
                </a:solidFill>
                <a:latin typeface="Times New Roman" panose="02020603050405020304" pitchFamily="18" charset="0"/>
              </a:rPr>
              <a:t>tiếp</a:t>
            </a:r>
            <a:r>
              <a:rPr lang="en-US" sz="2000" b="1" dirty="0">
                <a:solidFill>
                  <a:srgbClr val="9900CC"/>
                </a:solidFill>
                <a:latin typeface="Times New Roman" panose="02020603050405020304" pitchFamily="18" charset="0"/>
              </a:rPr>
              <a:t> (</a:t>
            </a:r>
            <a:r>
              <a:rPr lang="en-US" sz="2000" b="1" dirty="0" err="1">
                <a:solidFill>
                  <a:srgbClr val="9900CC"/>
                </a:solidFill>
                <a:latin typeface="Times New Roman" panose="02020603050405020304" pitchFamily="18" charset="0"/>
              </a:rPr>
              <a:t>nhỏ</a:t>
            </a:r>
            <a:r>
              <a:rPr lang="en-US" sz="2000" b="1" dirty="0">
                <a:solidFill>
                  <a:srgbClr val="9900CC"/>
                </a:solidFill>
                <a:latin typeface="Times New Roman" panose="02020603050405020304" pitchFamily="18" charset="0"/>
              </a:rPr>
              <a:t> </a:t>
            </a:r>
            <a:r>
              <a:rPr lang="en-US" sz="2000" b="1" dirty="0" err="1">
                <a:solidFill>
                  <a:srgbClr val="9900CC"/>
                </a:solidFill>
                <a:latin typeface="Times New Roman" panose="02020603050405020304" pitchFamily="18" charset="0"/>
              </a:rPr>
              <a:t>hơn</a:t>
            </a:r>
            <a:r>
              <a:rPr lang="en-US" sz="2000" b="1" dirty="0">
                <a:solidFill>
                  <a:srgbClr val="9900CC"/>
                </a:solidFill>
                <a:latin typeface="Times New Roman" panose="02020603050405020304" pitchFamily="18" charset="0"/>
              </a:rPr>
              <a:t> </a:t>
            </a:r>
            <a:r>
              <a:rPr lang="en-US" sz="2000" b="1" dirty="0" err="1">
                <a:solidFill>
                  <a:srgbClr val="9900CC"/>
                </a:solidFill>
                <a:latin typeface="Times New Roman" panose="02020603050405020304" pitchFamily="18" charset="0"/>
              </a:rPr>
              <a:t>hoặc</a:t>
            </a:r>
            <a:r>
              <a:rPr lang="en-US" sz="2000" b="1" dirty="0">
                <a:solidFill>
                  <a:srgbClr val="9900CC"/>
                </a:solidFill>
                <a:latin typeface="Times New Roman" panose="02020603050405020304" pitchFamily="18" charset="0"/>
              </a:rPr>
              <a:t> </a:t>
            </a:r>
            <a:r>
              <a:rPr lang="en-US" sz="2000" b="1" dirty="0" err="1">
                <a:solidFill>
                  <a:srgbClr val="9900CC"/>
                </a:solidFill>
                <a:latin typeface="Times New Roman" panose="02020603050405020304" pitchFamily="18" charset="0"/>
              </a:rPr>
              <a:t>bằng</a:t>
            </a:r>
            <a:r>
              <a:rPr lang="en-US" sz="2000" b="1" dirty="0">
                <a:solidFill>
                  <a:srgbClr val="9900CC"/>
                </a:solidFill>
                <a:latin typeface="Times New Roman" panose="02020603050405020304" pitchFamily="18" charset="0"/>
              </a:rPr>
              <a:t> 90</a:t>
            </a:r>
            <a:r>
              <a:rPr lang="en-US" sz="2000" b="1" baseline="30000" dirty="0">
                <a:solidFill>
                  <a:srgbClr val="9900CC"/>
                </a:solidFill>
                <a:latin typeface="Times New Roman" panose="02020603050405020304" pitchFamily="18" charset="0"/>
              </a:rPr>
              <a:t>0</a:t>
            </a:r>
            <a:r>
              <a:rPr lang="en-US" sz="2000" b="1" dirty="0">
                <a:solidFill>
                  <a:srgbClr val="9900CC"/>
                </a:solidFill>
                <a:latin typeface="Times New Roman" panose="02020603050405020304" pitchFamily="18" charset="0"/>
              </a:rPr>
              <a:t>) </a:t>
            </a:r>
            <a:r>
              <a:rPr lang="en-US" sz="2000" b="1" dirty="0" err="1">
                <a:solidFill>
                  <a:srgbClr val="9900CC"/>
                </a:solidFill>
                <a:latin typeface="Times New Roman" panose="02020603050405020304" pitchFamily="18" charset="0"/>
              </a:rPr>
              <a:t>có</a:t>
            </a:r>
            <a:r>
              <a:rPr lang="en-US" sz="2000" b="1" dirty="0">
                <a:solidFill>
                  <a:srgbClr val="9900CC"/>
                </a:solidFill>
                <a:latin typeface="Times New Roman" panose="02020603050405020304" pitchFamily="18" charset="0"/>
              </a:rPr>
              <a:t> </a:t>
            </a:r>
            <a:r>
              <a:rPr lang="en-US" sz="2000" b="1" dirty="0" err="1">
                <a:solidFill>
                  <a:srgbClr val="9900CC"/>
                </a:solidFill>
                <a:latin typeface="Times New Roman" panose="02020603050405020304" pitchFamily="18" charset="0"/>
              </a:rPr>
              <a:t>số</a:t>
            </a:r>
            <a:r>
              <a:rPr lang="en-US" sz="2000" b="1" dirty="0">
                <a:solidFill>
                  <a:srgbClr val="9900CC"/>
                </a:solidFill>
                <a:latin typeface="Times New Roman" panose="02020603050405020304" pitchFamily="18" charset="0"/>
              </a:rPr>
              <a:t> </a:t>
            </a:r>
            <a:r>
              <a:rPr lang="en-US" sz="2000" b="1" dirty="0" err="1">
                <a:solidFill>
                  <a:srgbClr val="9900CC"/>
                </a:solidFill>
                <a:latin typeface="Times New Roman" panose="02020603050405020304" pitchFamily="18" charset="0"/>
              </a:rPr>
              <a:t>đo</a:t>
            </a:r>
            <a:r>
              <a:rPr lang="en-US" sz="2000" b="1" dirty="0">
                <a:solidFill>
                  <a:srgbClr val="9900CC"/>
                </a:solidFill>
                <a:latin typeface="Times New Roman" panose="02020603050405020304" pitchFamily="18" charset="0"/>
              </a:rPr>
              <a:t> </a:t>
            </a:r>
            <a:r>
              <a:rPr lang="en-US" sz="2000" b="1" dirty="0" err="1">
                <a:solidFill>
                  <a:srgbClr val="9900CC"/>
                </a:solidFill>
                <a:latin typeface="Times New Roman" panose="02020603050405020304" pitchFamily="18" charset="0"/>
              </a:rPr>
              <a:t>bằng</a:t>
            </a:r>
            <a:r>
              <a:rPr lang="en-US" sz="2000" b="1" dirty="0">
                <a:solidFill>
                  <a:srgbClr val="9900CC"/>
                </a:solidFill>
                <a:latin typeface="Times New Roman" panose="02020603050405020304" pitchFamily="18" charset="0"/>
              </a:rPr>
              <a:t> </a:t>
            </a:r>
            <a:r>
              <a:rPr lang="en-US" sz="2000" b="1" dirty="0" err="1">
                <a:solidFill>
                  <a:srgbClr val="9900CC"/>
                </a:solidFill>
                <a:latin typeface="Times New Roman" panose="02020603050405020304" pitchFamily="18" charset="0"/>
              </a:rPr>
              <a:t>nửa</a:t>
            </a:r>
            <a:r>
              <a:rPr lang="en-US" sz="2000" b="1" dirty="0">
                <a:solidFill>
                  <a:srgbClr val="9900CC"/>
                </a:solidFill>
                <a:latin typeface="Times New Roman" panose="02020603050405020304" pitchFamily="18" charset="0"/>
              </a:rPr>
              <a:t> </a:t>
            </a:r>
            <a:r>
              <a:rPr lang="en-US" sz="2000" b="1" dirty="0" err="1">
                <a:solidFill>
                  <a:srgbClr val="9900CC"/>
                </a:solidFill>
                <a:latin typeface="Times New Roman" panose="02020603050405020304" pitchFamily="18" charset="0"/>
              </a:rPr>
              <a:t>số</a:t>
            </a:r>
            <a:r>
              <a:rPr lang="en-US" sz="2000" b="1" dirty="0">
                <a:solidFill>
                  <a:srgbClr val="9900CC"/>
                </a:solidFill>
                <a:latin typeface="Times New Roman" panose="02020603050405020304" pitchFamily="18" charset="0"/>
              </a:rPr>
              <a:t> </a:t>
            </a:r>
            <a:r>
              <a:rPr lang="en-US" sz="2000" b="1" dirty="0" err="1">
                <a:solidFill>
                  <a:srgbClr val="9900CC"/>
                </a:solidFill>
                <a:latin typeface="Times New Roman" panose="02020603050405020304" pitchFamily="18" charset="0"/>
              </a:rPr>
              <a:t>đo</a:t>
            </a:r>
            <a:r>
              <a:rPr lang="en-US" sz="2000" b="1" dirty="0">
                <a:solidFill>
                  <a:srgbClr val="9900CC"/>
                </a:solidFill>
                <a:latin typeface="Times New Roman" panose="02020603050405020304" pitchFamily="18" charset="0"/>
              </a:rPr>
              <a:t> </a:t>
            </a:r>
            <a:r>
              <a:rPr lang="en-US" sz="2000" b="1" dirty="0" err="1">
                <a:solidFill>
                  <a:srgbClr val="9900CC"/>
                </a:solidFill>
                <a:latin typeface="Times New Roman" panose="02020603050405020304" pitchFamily="18" charset="0"/>
              </a:rPr>
              <a:t>của</a:t>
            </a:r>
            <a:r>
              <a:rPr lang="en-US" sz="2000" b="1" dirty="0">
                <a:solidFill>
                  <a:srgbClr val="9900CC"/>
                </a:solidFill>
                <a:latin typeface="Times New Roman" panose="02020603050405020304" pitchFamily="18" charset="0"/>
              </a:rPr>
              <a:t> </a:t>
            </a:r>
            <a:r>
              <a:rPr lang="en-US" sz="2000" b="1" dirty="0" err="1">
                <a:solidFill>
                  <a:srgbClr val="9900CC"/>
                </a:solidFill>
                <a:latin typeface="Times New Roman" panose="02020603050405020304" pitchFamily="18" charset="0"/>
              </a:rPr>
              <a:t>góc</a:t>
            </a:r>
            <a:r>
              <a:rPr lang="en-US" sz="2000" b="1" dirty="0">
                <a:solidFill>
                  <a:srgbClr val="9900CC"/>
                </a:solidFill>
                <a:latin typeface="Times New Roman" panose="02020603050405020304" pitchFamily="18" charset="0"/>
              </a:rPr>
              <a:t> ở </a:t>
            </a:r>
            <a:r>
              <a:rPr lang="en-US" sz="2000" b="1" dirty="0" err="1">
                <a:solidFill>
                  <a:srgbClr val="9900CC"/>
                </a:solidFill>
                <a:latin typeface="Times New Roman" panose="02020603050405020304" pitchFamily="18" charset="0"/>
              </a:rPr>
              <a:t>tâm</a:t>
            </a:r>
            <a:r>
              <a:rPr lang="en-US" sz="2000" b="1" dirty="0">
                <a:solidFill>
                  <a:srgbClr val="9900CC"/>
                </a:solidFill>
                <a:latin typeface="Times New Roman" panose="02020603050405020304" pitchFamily="18" charset="0"/>
              </a:rPr>
              <a:t> </a:t>
            </a:r>
            <a:r>
              <a:rPr lang="en-US" sz="2000" b="1" dirty="0" err="1">
                <a:solidFill>
                  <a:srgbClr val="9900CC"/>
                </a:solidFill>
                <a:latin typeface="Times New Roman" panose="02020603050405020304" pitchFamily="18" charset="0"/>
              </a:rPr>
              <a:t>cùng</a:t>
            </a:r>
            <a:r>
              <a:rPr lang="en-US" sz="2000" b="1" dirty="0">
                <a:solidFill>
                  <a:srgbClr val="9900CC"/>
                </a:solidFill>
                <a:latin typeface="Times New Roman" panose="02020603050405020304" pitchFamily="18" charset="0"/>
              </a:rPr>
              <a:t> </a:t>
            </a:r>
            <a:r>
              <a:rPr lang="en-US" sz="2000" b="1" dirty="0" err="1">
                <a:solidFill>
                  <a:srgbClr val="9900CC"/>
                </a:solidFill>
                <a:latin typeface="Times New Roman" panose="02020603050405020304" pitchFamily="18" charset="0"/>
              </a:rPr>
              <a:t>chắn</a:t>
            </a:r>
            <a:r>
              <a:rPr lang="en-US" sz="2000" b="1" dirty="0">
                <a:solidFill>
                  <a:srgbClr val="9900CC"/>
                </a:solidFill>
                <a:latin typeface="Times New Roman" panose="02020603050405020304" pitchFamily="18" charset="0"/>
              </a:rPr>
              <a:t> </a:t>
            </a:r>
            <a:r>
              <a:rPr lang="en-US" sz="2000" b="1" dirty="0" err="1">
                <a:solidFill>
                  <a:srgbClr val="9900CC"/>
                </a:solidFill>
                <a:latin typeface="Times New Roman" panose="02020603050405020304" pitchFamily="18" charset="0"/>
              </a:rPr>
              <a:t>một</a:t>
            </a:r>
            <a:r>
              <a:rPr lang="en-US" sz="2000" b="1" dirty="0">
                <a:solidFill>
                  <a:srgbClr val="9900CC"/>
                </a:solidFill>
                <a:latin typeface="Times New Roman" panose="02020603050405020304" pitchFamily="18" charset="0"/>
              </a:rPr>
              <a:t> </a:t>
            </a:r>
            <a:r>
              <a:rPr lang="en-US" sz="2000" b="1" dirty="0" err="1">
                <a:solidFill>
                  <a:srgbClr val="9900CC"/>
                </a:solidFill>
                <a:latin typeface="Times New Roman" panose="02020603050405020304" pitchFamily="18" charset="0"/>
              </a:rPr>
              <a:t>cung</a:t>
            </a:r>
            <a:r>
              <a:rPr lang="en-US" sz="2000" b="1" dirty="0">
                <a:solidFill>
                  <a:srgbClr val="9900CC"/>
                </a:solidFill>
                <a:latin typeface="Times New Roman" panose="02020603050405020304" pitchFamily="18" charset="0"/>
              </a:rPr>
              <a:t>.</a:t>
            </a:r>
          </a:p>
        </p:txBody>
      </p:sp>
      <p:sp>
        <p:nvSpPr>
          <p:cNvPr id="36" name="Text Box 126"/>
          <p:cNvSpPr txBox="1">
            <a:spLocks noChangeArrowheads="1"/>
          </p:cNvSpPr>
          <p:nvPr/>
        </p:nvSpPr>
        <p:spPr bwMode="auto">
          <a:xfrm>
            <a:off x="838200" y="5562600"/>
            <a:ext cx="53750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dirty="0">
                <a:solidFill>
                  <a:srgbClr val="C00000"/>
                </a:solidFill>
                <a:latin typeface="Times New Roman" panose="02020603050405020304" pitchFamily="18" charset="0"/>
              </a:rPr>
              <a:t>d) </a:t>
            </a:r>
            <a:r>
              <a:rPr lang="en-US" sz="2000" b="1" dirty="0" err="1">
                <a:solidFill>
                  <a:srgbClr val="C00000"/>
                </a:solidFill>
                <a:latin typeface="Times New Roman" panose="02020603050405020304" pitchFamily="18" charset="0"/>
              </a:rPr>
              <a:t>Góc</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nội</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tiếp</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chắn</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nửa</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đường</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tròn</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là</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góc</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vuông</a:t>
            </a:r>
            <a:r>
              <a:rPr lang="en-US" sz="2000" b="1" dirty="0">
                <a:solidFill>
                  <a:srgbClr val="C00000"/>
                </a:solidFill>
                <a:latin typeface="Times New Roman" panose="02020603050405020304" pitchFamily="18" charset="0"/>
              </a:rPr>
              <a:t>.</a:t>
            </a:r>
          </a:p>
        </p:txBody>
      </p:sp>
      <p:grpSp>
        <p:nvGrpSpPr>
          <p:cNvPr id="20" name="Group 135"/>
          <p:cNvGrpSpPr>
            <a:grpSpLocks/>
          </p:cNvGrpSpPr>
          <p:nvPr/>
        </p:nvGrpSpPr>
        <p:grpSpPr bwMode="auto">
          <a:xfrm>
            <a:off x="6462727" y="2045167"/>
            <a:ext cx="1690673" cy="1800225"/>
            <a:chOff x="2358" y="1593"/>
            <a:chExt cx="1044" cy="1134"/>
          </a:xfrm>
        </p:grpSpPr>
        <p:grpSp>
          <p:nvGrpSpPr>
            <p:cNvPr id="21" name="Group 136"/>
            <p:cNvGrpSpPr>
              <a:grpSpLocks noChangeAspect="1"/>
            </p:cNvGrpSpPr>
            <p:nvPr/>
          </p:nvGrpSpPr>
          <p:grpSpPr bwMode="auto">
            <a:xfrm>
              <a:off x="2358" y="1593"/>
              <a:ext cx="1044" cy="1134"/>
              <a:chOff x="2358" y="1593"/>
              <a:chExt cx="1044" cy="1134"/>
            </a:xfrm>
          </p:grpSpPr>
          <p:sp>
            <p:nvSpPr>
              <p:cNvPr id="40" name="AutoShape 137"/>
              <p:cNvSpPr>
                <a:spLocks noChangeAspect="1" noChangeArrowheads="1" noTextEdit="1"/>
              </p:cNvSpPr>
              <p:nvPr/>
            </p:nvSpPr>
            <p:spPr bwMode="auto">
              <a:xfrm>
                <a:off x="2358" y="1593"/>
                <a:ext cx="1044"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 name="Arc 138"/>
              <p:cNvSpPr>
                <a:spLocks/>
              </p:cNvSpPr>
              <p:nvPr/>
            </p:nvSpPr>
            <p:spPr bwMode="auto">
              <a:xfrm>
                <a:off x="2880" y="1776"/>
                <a:ext cx="133" cy="159"/>
              </a:xfrm>
              <a:custGeom>
                <a:avLst/>
                <a:gdLst>
                  <a:gd name="T0" fmla="*/ 0 w 18003"/>
                  <a:gd name="T1" fmla="*/ 0 h 21600"/>
                  <a:gd name="T2" fmla="*/ 0 w 18003"/>
                  <a:gd name="T3" fmla="*/ 0 h 21600"/>
                  <a:gd name="T4" fmla="*/ 0 w 18003"/>
                  <a:gd name="T5" fmla="*/ 0 h 21600"/>
                  <a:gd name="T6" fmla="*/ 0 60000 65536"/>
                  <a:gd name="T7" fmla="*/ 0 60000 65536"/>
                  <a:gd name="T8" fmla="*/ 0 60000 65536"/>
                  <a:gd name="T9" fmla="*/ 0 w 18003"/>
                  <a:gd name="T10" fmla="*/ 0 h 21600"/>
                  <a:gd name="T11" fmla="*/ 18003 w 18003"/>
                  <a:gd name="T12" fmla="*/ 21600 h 21600"/>
                </a:gdLst>
                <a:ahLst/>
                <a:cxnLst>
                  <a:cxn ang="T6">
                    <a:pos x="T0" y="T1"/>
                  </a:cxn>
                  <a:cxn ang="T7">
                    <a:pos x="T2" y="T3"/>
                  </a:cxn>
                  <a:cxn ang="T8">
                    <a:pos x="T4" y="T5"/>
                  </a:cxn>
                </a:cxnLst>
                <a:rect l="T9" t="T10" r="T11" b="T12"/>
                <a:pathLst>
                  <a:path w="18003" h="21600" fill="none" extrusionOk="0">
                    <a:moveTo>
                      <a:pt x="18003" y="19401"/>
                    </a:moveTo>
                    <a:cubicBezTo>
                      <a:pt x="15047" y="20848"/>
                      <a:pt x="11799" y="21599"/>
                      <a:pt x="8509" y="21600"/>
                    </a:cubicBezTo>
                    <a:cubicBezTo>
                      <a:pt x="5583" y="21600"/>
                      <a:pt x="2688" y="21005"/>
                      <a:pt x="0" y="19853"/>
                    </a:cubicBezTo>
                  </a:path>
                  <a:path w="18003" h="21600" stroke="0" extrusionOk="0">
                    <a:moveTo>
                      <a:pt x="18003" y="19401"/>
                    </a:moveTo>
                    <a:cubicBezTo>
                      <a:pt x="15047" y="20848"/>
                      <a:pt x="11799" y="21599"/>
                      <a:pt x="8509" y="21600"/>
                    </a:cubicBezTo>
                    <a:cubicBezTo>
                      <a:pt x="5583" y="21600"/>
                      <a:pt x="2688" y="21005"/>
                      <a:pt x="0" y="19853"/>
                    </a:cubicBezTo>
                    <a:lnTo>
                      <a:pt x="8509" y="0"/>
                    </a:lnTo>
                    <a:close/>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42" name="Arc 139"/>
              <p:cNvSpPr>
                <a:spLocks/>
              </p:cNvSpPr>
              <p:nvPr/>
            </p:nvSpPr>
            <p:spPr bwMode="auto">
              <a:xfrm>
                <a:off x="2550" y="1887"/>
                <a:ext cx="118" cy="144"/>
              </a:xfrm>
              <a:custGeom>
                <a:avLst/>
                <a:gdLst>
                  <a:gd name="T0" fmla="*/ 0 w 17695"/>
                  <a:gd name="T1" fmla="*/ 0 h 21525"/>
                  <a:gd name="T2" fmla="*/ 0 w 17695"/>
                  <a:gd name="T3" fmla="*/ 0 h 21525"/>
                  <a:gd name="T4" fmla="*/ 0 w 17695"/>
                  <a:gd name="T5" fmla="*/ 0 h 21525"/>
                  <a:gd name="T6" fmla="*/ 0 60000 65536"/>
                  <a:gd name="T7" fmla="*/ 0 60000 65536"/>
                  <a:gd name="T8" fmla="*/ 0 60000 65536"/>
                  <a:gd name="T9" fmla="*/ 0 w 17695"/>
                  <a:gd name="T10" fmla="*/ 0 h 21525"/>
                  <a:gd name="T11" fmla="*/ 17695 w 17695"/>
                  <a:gd name="T12" fmla="*/ 21525 h 21525"/>
                </a:gdLst>
                <a:ahLst/>
                <a:cxnLst>
                  <a:cxn ang="T6">
                    <a:pos x="T0" y="T1"/>
                  </a:cxn>
                  <a:cxn ang="T7">
                    <a:pos x="T2" y="T3"/>
                  </a:cxn>
                  <a:cxn ang="T8">
                    <a:pos x="T4" y="T5"/>
                  </a:cxn>
                </a:cxnLst>
                <a:rect l="T9" t="T10" r="T11" b="T12"/>
                <a:pathLst>
                  <a:path w="17695" h="21525" fill="none" extrusionOk="0">
                    <a:moveTo>
                      <a:pt x="17695" y="12387"/>
                    </a:moveTo>
                    <a:cubicBezTo>
                      <a:pt x="14015" y="17643"/>
                      <a:pt x="8188" y="20992"/>
                      <a:pt x="1794" y="21525"/>
                    </a:cubicBezTo>
                  </a:path>
                  <a:path w="17695" h="21525" stroke="0" extrusionOk="0">
                    <a:moveTo>
                      <a:pt x="17695" y="12387"/>
                    </a:moveTo>
                    <a:cubicBezTo>
                      <a:pt x="14015" y="17643"/>
                      <a:pt x="8188" y="20992"/>
                      <a:pt x="1794" y="21525"/>
                    </a:cubicBezTo>
                    <a:lnTo>
                      <a:pt x="0" y="0"/>
                    </a:lnTo>
                    <a:close/>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43" name="Oval 140"/>
              <p:cNvSpPr>
                <a:spLocks noChangeArrowheads="1"/>
              </p:cNvSpPr>
              <p:nvPr/>
            </p:nvSpPr>
            <p:spPr bwMode="auto">
              <a:xfrm>
                <a:off x="2418" y="1767"/>
                <a:ext cx="870" cy="87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44" name="Line 141"/>
              <p:cNvSpPr>
                <a:spLocks noChangeShapeType="1"/>
              </p:cNvSpPr>
              <p:nvPr/>
            </p:nvSpPr>
            <p:spPr bwMode="auto">
              <a:xfrm>
                <a:off x="2550" y="1887"/>
                <a:ext cx="72" cy="68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142"/>
              <p:cNvSpPr>
                <a:spLocks noChangeShapeType="1"/>
              </p:cNvSpPr>
              <p:nvPr/>
            </p:nvSpPr>
            <p:spPr bwMode="auto">
              <a:xfrm>
                <a:off x="2550" y="1887"/>
                <a:ext cx="696" cy="48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143"/>
              <p:cNvSpPr>
                <a:spLocks noChangeShapeType="1"/>
              </p:cNvSpPr>
              <p:nvPr/>
            </p:nvSpPr>
            <p:spPr bwMode="auto">
              <a:xfrm flipH="1">
                <a:off x="2622" y="1773"/>
                <a:ext cx="318" cy="798"/>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144"/>
              <p:cNvSpPr>
                <a:spLocks noChangeShapeType="1"/>
              </p:cNvSpPr>
              <p:nvPr/>
            </p:nvSpPr>
            <p:spPr bwMode="auto">
              <a:xfrm>
                <a:off x="2940" y="1773"/>
                <a:ext cx="306" cy="600"/>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Oval 145"/>
              <p:cNvSpPr>
                <a:spLocks noChangeArrowheads="1"/>
              </p:cNvSpPr>
              <p:nvPr/>
            </p:nvSpPr>
            <p:spPr bwMode="auto">
              <a:xfrm>
                <a:off x="2838" y="2187"/>
                <a:ext cx="30" cy="3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49" name="Oval 146"/>
              <p:cNvSpPr>
                <a:spLocks noChangeArrowheads="1"/>
              </p:cNvSpPr>
              <p:nvPr/>
            </p:nvSpPr>
            <p:spPr bwMode="auto">
              <a:xfrm>
                <a:off x="2538" y="1875"/>
                <a:ext cx="30" cy="3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50" name="Rectangle 147"/>
              <p:cNvSpPr>
                <a:spLocks noChangeArrowheads="1"/>
              </p:cNvSpPr>
              <p:nvPr/>
            </p:nvSpPr>
            <p:spPr bwMode="auto">
              <a:xfrm>
                <a:off x="2470" y="1821"/>
                <a:ext cx="8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100" b="1">
                    <a:solidFill>
                      <a:srgbClr val="FF0000"/>
                    </a:solidFill>
                  </a:rPr>
                  <a:t>A</a:t>
                </a:r>
                <a:endParaRPr lang="en-US">
                  <a:solidFill>
                    <a:srgbClr val="000099"/>
                  </a:solidFill>
                  <a:latin typeface="Times New Roman" panose="02020603050405020304" pitchFamily="18" charset="0"/>
                </a:endParaRPr>
              </a:p>
            </p:txBody>
          </p:sp>
          <p:sp>
            <p:nvSpPr>
              <p:cNvPr id="51" name="Oval 148"/>
              <p:cNvSpPr>
                <a:spLocks noChangeArrowheads="1"/>
              </p:cNvSpPr>
              <p:nvPr/>
            </p:nvSpPr>
            <p:spPr bwMode="auto">
              <a:xfrm>
                <a:off x="2610" y="2559"/>
                <a:ext cx="30" cy="3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52" name="Rectangle 149"/>
              <p:cNvSpPr>
                <a:spLocks noChangeArrowheads="1"/>
              </p:cNvSpPr>
              <p:nvPr/>
            </p:nvSpPr>
            <p:spPr bwMode="auto">
              <a:xfrm>
                <a:off x="2536" y="2571"/>
                <a:ext cx="8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100" b="1">
                    <a:solidFill>
                      <a:srgbClr val="0000FF"/>
                    </a:solidFill>
                  </a:rPr>
                  <a:t>B</a:t>
                </a:r>
                <a:endParaRPr lang="en-US">
                  <a:solidFill>
                    <a:srgbClr val="000099"/>
                  </a:solidFill>
                  <a:latin typeface="Times New Roman" panose="02020603050405020304" pitchFamily="18" charset="0"/>
                </a:endParaRPr>
              </a:p>
            </p:txBody>
          </p:sp>
          <p:sp>
            <p:nvSpPr>
              <p:cNvPr id="53" name="Oval 150"/>
              <p:cNvSpPr>
                <a:spLocks noChangeArrowheads="1"/>
              </p:cNvSpPr>
              <p:nvPr/>
            </p:nvSpPr>
            <p:spPr bwMode="auto">
              <a:xfrm>
                <a:off x="3234" y="2361"/>
                <a:ext cx="30" cy="3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54" name="Rectangle 151"/>
              <p:cNvSpPr>
                <a:spLocks noChangeArrowheads="1"/>
              </p:cNvSpPr>
              <p:nvPr/>
            </p:nvSpPr>
            <p:spPr bwMode="auto">
              <a:xfrm>
                <a:off x="3304" y="2379"/>
                <a:ext cx="8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100" b="1">
                    <a:solidFill>
                      <a:srgbClr val="0000FF"/>
                    </a:solidFill>
                  </a:rPr>
                  <a:t>C</a:t>
                </a:r>
                <a:endParaRPr lang="en-US">
                  <a:solidFill>
                    <a:srgbClr val="000099"/>
                  </a:solidFill>
                  <a:latin typeface="Times New Roman" panose="02020603050405020304" pitchFamily="18" charset="0"/>
                </a:endParaRPr>
              </a:p>
            </p:txBody>
          </p:sp>
          <p:sp>
            <p:nvSpPr>
              <p:cNvPr id="55" name="Oval 152"/>
              <p:cNvSpPr>
                <a:spLocks noChangeArrowheads="1"/>
              </p:cNvSpPr>
              <p:nvPr/>
            </p:nvSpPr>
            <p:spPr bwMode="auto">
              <a:xfrm>
                <a:off x="2928" y="1761"/>
                <a:ext cx="30" cy="3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56" name="Rectangle 153"/>
              <p:cNvSpPr>
                <a:spLocks noChangeArrowheads="1"/>
              </p:cNvSpPr>
              <p:nvPr/>
            </p:nvSpPr>
            <p:spPr bwMode="auto">
              <a:xfrm>
                <a:off x="2927" y="1653"/>
                <a:ext cx="11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100" b="1">
                    <a:solidFill>
                      <a:srgbClr val="0000FF"/>
                    </a:solidFill>
                  </a:rPr>
                  <a:t>A'</a:t>
                </a:r>
                <a:endParaRPr lang="en-US">
                  <a:solidFill>
                    <a:srgbClr val="000099"/>
                  </a:solidFill>
                  <a:latin typeface="Times New Roman" panose="02020603050405020304" pitchFamily="18" charset="0"/>
                </a:endParaRPr>
              </a:p>
            </p:txBody>
          </p:sp>
        </p:grpSp>
        <p:pic>
          <p:nvPicPr>
            <p:cNvPr id="39" name="Picture 1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 y="2304"/>
              <a:ext cx="76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155"/>
          <p:cNvGrpSpPr>
            <a:grpSpLocks/>
          </p:cNvGrpSpPr>
          <p:nvPr/>
        </p:nvGrpSpPr>
        <p:grpSpPr bwMode="auto">
          <a:xfrm>
            <a:off x="6629400" y="228600"/>
            <a:ext cx="1853820" cy="1866900"/>
            <a:chOff x="2295" y="1572"/>
            <a:chExt cx="1170" cy="1176"/>
          </a:xfrm>
        </p:grpSpPr>
        <p:grpSp>
          <p:nvGrpSpPr>
            <p:cNvPr id="23" name="Group 156"/>
            <p:cNvGrpSpPr>
              <a:grpSpLocks noChangeAspect="1"/>
            </p:cNvGrpSpPr>
            <p:nvPr/>
          </p:nvGrpSpPr>
          <p:grpSpPr bwMode="auto">
            <a:xfrm>
              <a:off x="2295" y="1572"/>
              <a:ext cx="1170" cy="1176"/>
              <a:chOff x="2295" y="1572"/>
              <a:chExt cx="1170" cy="1176"/>
            </a:xfrm>
          </p:grpSpPr>
          <p:sp>
            <p:nvSpPr>
              <p:cNvPr id="67" name="AutoShape 157"/>
              <p:cNvSpPr>
                <a:spLocks noChangeAspect="1" noChangeArrowheads="1" noTextEdit="1"/>
              </p:cNvSpPr>
              <p:nvPr/>
            </p:nvSpPr>
            <p:spPr bwMode="auto">
              <a:xfrm>
                <a:off x="2295" y="1572"/>
                <a:ext cx="1170"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 name="Arc 158"/>
              <p:cNvSpPr>
                <a:spLocks/>
              </p:cNvSpPr>
              <p:nvPr/>
            </p:nvSpPr>
            <p:spPr bwMode="auto">
              <a:xfrm>
                <a:off x="2658" y="1764"/>
                <a:ext cx="122" cy="137"/>
              </a:xfrm>
              <a:custGeom>
                <a:avLst/>
                <a:gdLst>
                  <a:gd name="T0" fmla="*/ 0 w 17951"/>
                  <a:gd name="T1" fmla="*/ 0 h 19766"/>
                  <a:gd name="T2" fmla="*/ 0 w 17951"/>
                  <a:gd name="T3" fmla="*/ 0 h 19766"/>
                  <a:gd name="T4" fmla="*/ 0 w 17951"/>
                  <a:gd name="T5" fmla="*/ 0 h 19766"/>
                  <a:gd name="T6" fmla="*/ 0 60000 65536"/>
                  <a:gd name="T7" fmla="*/ 0 60000 65536"/>
                  <a:gd name="T8" fmla="*/ 0 60000 65536"/>
                  <a:gd name="T9" fmla="*/ 0 w 17951"/>
                  <a:gd name="T10" fmla="*/ 0 h 19766"/>
                  <a:gd name="T11" fmla="*/ 17951 w 17951"/>
                  <a:gd name="T12" fmla="*/ 19766 h 19766"/>
                </a:gdLst>
                <a:ahLst/>
                <a:cxnLst>
                  <a:cxn ang="T6">
                    <a:pos x="T0" y="T1"/>
                  </a:cxn>
                  <a:cxn ang="T7">
                    <a:pos x="T2" y="T3"/>
                  </a:cxn>
                  <a:cxn ang="T8">
                    <a:pos x="T4" y="T5"/>
                  </a:cxn>
                </a:cxnLst>
                <a:rect l="T9" t="T10" r="T11" b="T12"/>
                <a:pathLst>
                  <a:path w="17951" h="19766" fill="none" extrusionOk="0">
                    <a:moveTo>
                      <a:pt x="17950" y="12013"/>
                    </a:moveTo>
                    <a:cubicBezTo>
                      <a:pt x="15669" y="15422"/>
                      <a:pt x="12463" y="18111"/>
                      <a:pt x="8710" y="19766"/>
                    </a:cubicBezTo>
                  </a:path>
                  <a:path w="17951" h="19766" stroke="0" extrusionOk="0">
                    <a:moveTo>
                      <a:pt x="17950" y="12013"/>
                    </a:moveTo>
                    <a:cubicBezTo>
                      <a:pt x="15669" y="15422"/>
                      <a:pt x="12463" y="18111"/>
                      <a:pt x="8710" y="19766"/>
                    </a:cubicBezTo>
                    <a:lnTo>
                      <a:pt x="0" y="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69" name="Arc 159"/>
              <p:cNvSpPr>
                <a:spLocks/>
              </p:cNvSpPr>
              <p:nvPr/>
            </p:nvSpPr>
            <p:spPr bwMode="auto">
              <a:xfrm>
                <a:off x="2937" y="1752"/>
                <a:ext cx="126" cy="155"/>
              </a:xfrm>
              <a:custGeom>
                <a:avLst/>
                <a:gdLst>
                  <a:gd name="T0" fmla="*/ 0 w 16788"/>
                  <a:gd name="T1" fmla="*/ 0 h 20645"/>
                  <a:gd name="T2" fmla="*/ 0 w 16788"/>
                  <a:gd name="T3" fmla="*/ 0 h 20645"/>
                  <a:gd name="T4" fmla="*/ 0 w 16788"/>
                  <a:gd name="T5" fmla="*/ 0 h 20645"/>
                  <a:gd name="T6" fmla="*/ 0 60000 65536"/>
                  <a:gd name="T7" fmla="*/ 0 60000 65536"/>
                  <a:gd name="T8" fmla="*/ 0 60000 65536"/>
                  <a:gd name="T9" fmla="*/ 0 w 16788"/>
                  <a:gd name="T10" fmla="*/ 0 h 20645"/>
                  <a:gd name="T11" fmla="*/ 16788 w 16788"/>
                  <a:gd name="T12" fmla="*/ 20645 h 20645"/>
                </a:gdLst>
                <a:ahLst/>
                <a:cxnLst>
                  <a:cxn ang="T6">
                    <a:pos x="T0" y="T1"/>
                  </a:cxn>
                  <a:cxn ang="T7">
                    <a:pos x="T2" y="T3"/>
                  </a:cxn>
                  <a:cxn ang="T8">
                    <a:pos x="T4" y="T5"/>
                  </a:cxn>
                </a:cxnLst>
                <a:rect l="T9" t="T10" r="T11" b="T12"/>
                <a:pathLst>
                  <a:path w="16788" h="20645" fill="none" extrusionOk="0">
                    <a:moveTo>
                      <a:pt x="10436" y="20644"/>
                    </a:moveTo>
                    <a:cubicBezTo>
                      <a:pt x="6333" y="19382"/>
                      <a:pt x="2700" y="16927"/>
                      <a:pt x="-1" y="13591"/>
                    </a:cubicBezTo>
                  </a:path>
                  <a:path w="16788" h="20645" stroke="0" extrusionOk="0">
                    <a:moveTo>
                      <a:pt x="10436" y="20644"/>
                    </a:moveTo>
                    <a:cubicBezTo>
                      <a:pt x="6333" y="19382"/>
                      <a:pt x="2700" y="16927"/>
                      <a:pt x="-1" y="13591"/>
                    </a:cubicBezTo>
                    <a:lnTo>
                      <a:pt x="16788" y="0"/>
                    </a:lnTo>
                    <a:close/>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70" name="Oval 160"/>
              <p:cNvSpPr>
                <a:spLocks noChangeArrowheads="1"/>
              </p:cNvSpPr>
              <p:nvPr/>
            </p:nvSpPr>
            <p:spPr bwMode="auto">
              <a:xfrm>
                <a:off x="2439" y="1710"/>
                <a:ext cx="870" cy="87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71" name="Line 161"/>
              <p:cNvSpPr>
                <a:spLocks noChangeShapeType="1"/>
              </p:cNvSpPr>
              <p:nvPr/>
            </p:nvSpPr>
            <p:spPr bwMode="auto">
              <a:xfrm flipH="1">
                <a:off x="2451" y="1752"/>
                <a:ext cx="612" cy="49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162"/>
              <p:cNvSpPr>
                <a:spLocks noChangeShapeType="1"/>
              </p:cNvSpPr>
              <p:nvPr/>
            </p:nvSpPr>
            <p:spPr bwMode="auto">
              <a:xfrm flipH="1">
                <a:off x="2787" y="1752"/>
                <a:ext cx="276" cy="81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163"/>
              <p:cNvSpPr>
                <a:spLocks noChangeShapeType="1"/>
              </p:cNvSpPr>
              <p:nvPr/>
            </p:nvSpPr>
            <p:spPr bwMode="auto">
              <a:xfrm>
                <a:off x="2655" y="1764"/>
                <a:ext cx="348" cy="79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164"/>
              <p:cNvSpPr>
                <a:spLocks noChangeShapeType="1"/>
              </p:cNvSpPr>
              <p:nvPr/>
            </p:nvSpPr>
            <p:spPr bwMode="auto">
              <a:xfrm>
                <a:off x="2655" y="1764"/>
                <a:ext cx="648" cy="44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Oval 165"/>
              <p:cNvSpPr>
                <a:spLocks noChangeArrowheads="1"/>
              </p:cNvSpPr>
              <p:nvPr/>
            </p:nvSpPr>
            <p:spPr bwMode="auto">
              <a:xfrm>
                <a:off x="2859" y="2130"/>
                <a:ext cx="30" cy="3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76" name="Oval 166"/>
              <p:cNvSpPr>
                <a:spLocks noChangeArrowheads="1"/>
              </p:cNvSpPr>
              <p:nvPr/>
            </p:nvSpPr>
            <p:spPr bwMode="auto">
              <a:xfrm>
                <a:off x="3051" y="1740"/>
                <a:ext cx="30" cy="3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77" name="Rectangle 167"/>
              <p:cNvSpPr>
                <a:spLocks noChangeArrowheads="1"/>
              </p:cNvSpPr>
              <p:nvPr/>
            </p:nvSpPr>
            <p:spPr bwMode="auto">
              <a:xfrm>
                <a:off x="3085" y="1632"/>
                <a:ext cx="8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100" b="1">
                    <a:solidFill>
                      <a:srgbClr val="0000FF"/>
                    </a:solidFill>
                  </a:rPr>
                  <a:t>A</a:t>
                </a:r>
                <a:endParaRPr lang="en-US">
                  <a:solidFill>
                    <a:srgbClr val="000099"/>
                  </a:solidFill>
                  <a:latin typeface="Times New Roman" panose="02020603050405020304" pitchFamily="18" charset="0"/>
                </a:endParaRPr>
              </a:p>
            </p:txBody>
          </p:sp>
          <p:sp>
            <p:nvSpPr>
              <p:cNvPr id="78" name="Oval 168"/>
              <p:cNvSpPr>
                <a:spLocks noChangeArrowheads="1"/>
              </p:cNvSpPr>
              <p:nvPr/>
            </p:nvSpPr>
            <p:spPr bwMode="auto">
              <a:xfrm>
                <a:off x="2439" y="2238"/>
                <a:ext cx="30" cy="3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79" name="Rectangle 169"/>
              <p:cNvSpPr>
                <a:spLocks noChangeArrowheads="1"/>
              </p:cNvSpPr>
              <p:nvPr/>
            </p:nvSpPr>
            <p:spPr bwMode="auto">
              <a:xfrm>
                <a:off x="2377" y="2250"/>
                <a:ext cx="8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100" b="1">
                    <a:solidFill>
                      <a:srgbClr val="0000FF"/>
                    </a:solidFill>
                  </a:rPr>
                  <a:t>B</a:t>
                </a:r>
                <a:endParaRPr lang="en-US">
                  <a:solidFill>
                    <a:srgbClr val="000099"/>
                  </a:solidFill>
                  <a:latin typeface="Times New Roman" panose="02020603050405020304" pitchFamily="18" charset="0"/>
                </a:endParaRPr>
              </a:p>
            </p:txBody>
          </p:sp>
          <p:sp>
            <p:nvSpPr>
              <p:cNvPr id="80" name="Oval 170"/>
              <p:cNvSpPr>
                <a:spLocks noChangeArrowheads="1"/>
              </p:cNvSpPr>
              <p:nvPr/>
            </p:nvSpPr>
            <p:spPr bwMode="auto">
              <a:xfrm>
                <a:off x="2775" y="2556"/>
                <a:ext cx="30" cy="3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81" name="Rectangle 171"/>
              <p:cNvSpPr>
                <a:spLocks noChangeArrowheads="1"/>
              </p:cNvSpPr>
              <p:nvPr/>
            </p:nvSpPr>
            <p:spPr bwMode="auto">
              <a:xfrm>
                <a:off x="2797" y="2592"/>
                <a:ext cx="8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100" b="1">
                    <a:solidFill>
                      <a:srgbClr val="0000FF"/>
                    </a:solidFill>
                  </a:rPr>
                  <a:t>C</a:t>
                </a:r>
                <a:endParaRPr lang="en-US">
                  <a:solidFill>
                    <a:srgbClr val="000099"/>
                  </a:solidFill>
                  <a:latin typeface="Times New Roman" panose="02020603050405020304" pitchFamily="18" charset="0"/>
                </a:endParaRPr>
              </a:p>
            </p:txBody>
          </p:sp>
          <p:sp>
            <p:nvSpPr>
              <p:cNvPr id="82" name="Oval 172"/>
              <p:cNvSpPr>
                <a:spLocks noChangeArrowheads="1"/>
              </p:cNvSpPr>
              <p:nvPr/>
            </p:nvSpPr>
            <p:spPr bwMode="auto">
              <a:xfrm>
                <a:off x="2643" y="1752"/>
                <a:ext cx="30" cy="3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83" name="Rectangle 173"/>
              <p:cNvSpPr>
                <a:spLocks noChangeArrowheads="1"/>
              </p:cNvSpPr>
              <p:nvPr/>
            </p:nvSpPr>
            <p:spPr bwMode="auto">
              <a:xfrm>
                <a:off x="2575" y="1638"/>
                <a:ext cx="8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100" b="1">
                    <a:solidFill>
                      <a:srgbClr val="FF0000"/>
                    </a:solidFill>
                  </a:rPr>
                  <a:t>D</a:t>
                </a:r>
                <a:endParaRPr lang="en-US">
                  <a:solidFill>
                    <a:srgbClr val="000099"/>
                  </a:solidFill>
                  <a:latin typeface="Times New Roman" panose="02020603050405020304" pitchFamily="18" charset="0"/>
                </a:endParaRPr>
              </a:p>
            </p:txBody>
          </p:sp>
          <p:sp>
            <p:nvSpPr>
              <p:cNvPr id="84" name="Oval 174"/>
              <p:cNvSpPr>
                <a:spLocks noChangeArrowheads="1"/>
              </p:cNvSpPr>
              <p:nvPr/>
            </p:nvSpPr>
            <p:spPr bwMode="auto">
              <a:xfrm>
                <a:off x="2991" y="2544"/>
                <a:ext cx="30" cy="3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85" name="Rectangle 175"/>
              <p:cNvSpPr>
                <a:spLocks noChangeArrowheads="1"/>
              </p:cNvSpPr>
              <p:nvPr/>
            </p:nvSpPr>
            <p:spPr bwMode="auto">
              <a:xfrm>
                <a:off x="3072" y="2586"/>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100" b="1">
                    <a:solidFill>
                      <a:srgbClr val="0000FF"/>
                    </a:solidFill>
                  </a:rPr>
                  <a:t>E</a:t>
                </a:r>
                <a:endParaRPr lang="en-US">
                  <a:solidFill>
                    <a:srgbClr val="000099"/>
                  </a:solidFill>
                  <a:latin typeface="Times New Roman" panose="02020603050405020304" pitchFamily="18" charset="0"/>
                </a:endParaRPr>
              </a:p>
            </p:txBody>
          </p:sp>
          <p:sp>
            <p:nvSpPr>
              <p:cNvPr id="86" name="Oval 176"/>
              <p:cNvSpPr>
                <a:spLocks noChangeArrowheads="1"/>
              </p:cNvSpPr>
              <p:nvPr/>
            </p:nvSpPr>
            <p:spPr bwMode="auto">
              <a:xfrm>
                <a:off x="3291" y="2196"/>
                <a:ext cx="30" cy="3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87" name="Rectangle 177"/>
              <p:cNvSpPr>
                <a:spLocks noChangeArrowheads="1"/>
              </p:cNvSpPr>
              <p:nvPr/>
            </p:nvSpPr>
            <p:spPr bwMode="auto">
              <a:xfrm>
                <a:off x="3372" y="2238"/>
                <a:ext cx="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100" b="1">
                    <a:solidFill>
                      <a:srgbClr val="0000FF"/>
                    </a:solidFill>
                  </a:rPr>
                  <a:t>F</a:t>
                </a:r>
                <a:endParaRPr lang="en-US">
                  <a:solidFill>
                    <a:srgbClr val="000099"/>
                  </a:solidFill>
                  <a:latin typeface="Times New Roman" panose="02020603050405020304" pitchFamily="18" charset="0"/>
                </a:endParaRPr>
              </a:p>
            </p:txBody>
          </p:sp>
        </p:grpSp>
        <p:grpSp>
          <p:nvGrpSpPr>
            <p:cNvPr id="24" name="Group 178"/>
            <p:cNvGrpSpPr>
              <a:grpSpLocks noChangeAspect="1"/>
            </p:cNvGrpSpPr>
            <p:nvPr/>
          </p:nvGrpSpPr>
          <p:grpSpPr bwMode="auto">
            <a:xfrm>
              <a:off x="2388" y="2160"/>
              <a:ext cx="492" cy="498"/>
              <a:chOff x="1200" y="2316"/>
              <a:chExt cx="492" cy="498"/>
            </a:xfrm>
          </p:grpSpPr>
          <p:sp>
            <p:nvSpPr>
              <p:cNvPr id="64" name="AutoShape 179"/>
              <p:cNvSpPr>
                <a:spLocks noChangeAspect="1" noChangeArrowheads="1" noTextEdit="1"/>
              </p:cNvSpPr>
              <p:nvPr/>
            </p:nvSpPr>
            <p:spPr bwMode="auto">
              <a:xfrm>
                <a:off x="1200" y="2352"/>
                <a:ext cx="48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5" name="Arc 180"/>
              <p:cNvSpPr>
                <a:spLocks/>
              </p:cNvSpPr>
              <p:nvPr/>
            </p:nvSpPr>
            <p:spPr bwMode="auto">
              <a:xfrm>
                <a:off x="1274" y="2316"/>
                <a:ext cx="418" cy="424"/>
              </a:xfrm>
              <a:custGeom>
                <a:avLst/>
                <a:gdLst>
                  <a:gd name="T0" fmla="*/ 0 w 20919"/>
                  <a:gd name="T1" fmla="*/ 0 h 21192"/>
                  <a:gd name="T2" fmla="*/ 0 w 20919"/>
                  <a:gd name="T3" fmla="*/ 0 h 21192"/>
                  <a:gd name="T4" fmla="*/ 0 w 20919"/>
                  <a:gd name="T5" fmla="*/ 0 h 21192"/>
                  <a:gd name="T6" fmla="*/ 0 60000 65536"/>
                  <a:gd name="T7" fmla="*/ 0 60000 65536"/>
                  <a:gd name="T8" fmla="*/ 0 60000 65536"/>
                  <a:gd name="T9" fmla="*/ 0 w 20919"/>
                  <a:gd name="T10" fmla="*/ 0 h 21192"/>
                  <a:gd name="T11" fmla="*/ 20919 w 20919"/>
                  <a:gd name="T12" fmla="*/ 21192 h 21192"/>
                </a:gdLst>
                <a:ahLst/>
                <a:cxnLst>
                  <a:cxn ang="T6">
                    <a:pos x="T0" y="T1"/>
                  </a:cxn>
                  <a:cxn ang="T7">
                    <a:pos x="T2" y="T3"/>
                  </a:cxn>
                  <a:cxn ang="T8">
                    <a:pos x="T4" y="T5"/>
                  </a:cxn>
                </a:cxnLst>
                <a:rect l="T9" t="T10" r="T11" b="T12"/>
                <a:pathLst>
                  <a:path w="20919" h="21192" fill="none" extrusionOk="0">
                    <a:moveTo>
                      <a:pt x="16740" y="21191"/>
                    </a:moveTo>
                    <a:cubicBezTo>
                      <a:pt x="8581" y="19582"/>
                      <a:pt x="2070" y="13433"/>
                      <a:pt x="-1" y="5379"/>
                    </a:cubicBezTo>
                  </a:path>
                  <a:path w="20919" h="21192" stroke="0" extrusionOk="0">
                    <a:moveTo>
                      <a:pt x="16740" y="21191"/>
                    </a:moveTo>
                    <a:cubicBezTo>
                      <a:pt x="8581" y="19582"/>
                      <a:pt x="2070" y="13433"/>
                      <a:pt x="-1" y="5379"/>
                    </a:cubicBezTo>
                    <a:lnTo>
                      <a:pt x="20919"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66" name="Line 181"/>
              <p:cNvSpPr>
                <a:spLocks noChangeShapeType="1"/>
              </p:cNvSpPr>
              <p:nvPr/>
            </p:nvSpPr>
            <p:spPr bwMode="auto">
              <a:xfrm flipH="1">
                <a:off x="1344" y="2592"/>
                <a:ext cx="60" cy="4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 name="Group 182"/>
            <p:cNvGrpSpPr>
              <a:grpSpLocks noChangeAspect="1"/>
            </p:cNvGrpSpPr>
            <p:nvPr/>
          </p:nvGrpSpPr>
          <p:grpSpPr bwMode="auto">
            <a:xfrm>
              <a:off x="2880" y="2148"/>
              <a:ext cx="504" cy="492"/>
              <a:chOff x="2598" y="2724"/>
              <a:chExt cx="504" cy="492"/>
            </a:xfrm>
          </p:grpSpPr>
          <p:sp>
            <p:nvSpPr>
              <p:cNvPr id="61" name="AutoShape 183"/>
              <p:cNvSpPr>
                <a:spLocks noChangeAspect="1" noChangeArrowheads="1" noTextEdit="1"/>
              </p:cNvSpPr>
              <p:nvPr/>
            </p:nvSpPr>
            <p:spPr bwMode="auto">
              <a:xfrm>
                <a:off x="2658" y="2724"/>
                <a:ext cx="444"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 name="Arc 184"/>
              <p:cNvSpPr>
                <a:spLocks/>
              </p:cNvSpPr>
              <p:nvPr/>
            </p:nvSpPr>
            <p:spPr bwMode="auto">
              <a:xfrm>
                <a:off x="2598" y="2730"/>
                <a:ext cx="427" cy="412"/>
              </a:xfrm>
              <a:custGeom>
                <a:avLst/>
                <a:gdLst>
                  <a:gd name="T0" fmla="*/ 0 w 21352"/>
                  <a:gd name="T1" fmla="*/ 0 h 20579"/>
                  <a:gd name="T2" fmla="*/ 0 w 21352"/>
                  <a:gd name="T3" fmla="*/ 0 h 20579"/>
                  <a:gd name="T4" fmla="*/ 0 w 21352"/>
                  <a:gd name="T5" fmla="*/ 0 h 20579"/>
                  <a:gd name="T6" fmla="*/ 0 60000 65536"/>
                  <a:gd name="T7" fmla="*/ 0 60000 65536"/>
                  <a:gd name="T8" fmla="*/ 0 60000 65536"/>
                  <a:gd name="T9" fmla="*/ 0 w 21352"/>
                  <a:gd name="T10" fmla="*/ 0 h 20579"/>
                  <a:gd name="T11" fmla="*/ 21352 w 21352"/>
                  <a:gd name="T12" fmla="*/ 20579 h 20579"/>
                </a:gdLst>
                <a:ahLst/>
                <a:cxnLst>
                  <a:cxn ang="T6">
                    <a:pos x="T0" y="T1"/>
                  </a:cxn>
                  <a:cxn ang="T7">
                    <a:pos x="T2" y="T3"/>
                  </a:cxn>
                  <a:cxn ang="T8">
                    <a:pos x="T4" y="T5"/>
                  </a:cxn>
                </a:cxnLst>
                <a:rect l="T9" t="T10" r="T11" b="T12"/>
                <a:pathLst>
                  <a:path w="21352" h="20579" fill="none" extrusionOk="0">
                    <a:moveTo>
                      <a:pt x="21352" y="3262"/>
                    </a:moveTo>
                    <a:cubicBezTo>
                      <a:pt x="20112" y="11375"/>
                      <a:pt x="14381" y="18085"/>
                      <a:pt x="6562" y="20579"/>
                    </a:cubicBezTo>
                  </a:path>
                  <a:path w="21352" h="20579" stroke="0" extrusionOk="0">
                    <a:moveTo>
                      <a:pt x="21352" y="3262"/>
                    </a:moveTo>
                    <a:cubicBezTo>
                      <a:pt x="20112" y="11375"/>
                      <a:pt x="14381" y="18085"/>
                      <a:pt x="6562" y="20579"/>
                    </a:cubicBezTo>
                    <a:lnTo>
                      <a:pt x="0"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63" name="Line 185"/>
              <p:cNvSpPr>
                <a:spLocks noChangeShapeType="1"/>
              </p:cNvSpPr>
              <p:nvPr/>
            </p:nvSpPr>
            <p:spPr bwMode="auto">
              <a:xfrm>
                <a:off x="2904" y="2970"/>
                <a:ext cx="66" cy="5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6" name="Group 186"/>
          <p:cNvGrpSpPr>
            <a:grpSpLocks noChangeAspect="1"/>
          </p:cNvGrpSpPr>
          <p:nvPr/>
        </p:nvGrpSpPr>
        <p:grpSpPr bwMode="auto">
          <a:xfrm>
            <a:off x="6629400" y="3657600"/>
            <a:ext cx="1728033" cy="1771650"/>
            <a:chOff x="2343" y="1602"/>
            <a:chExt cx="1074" cy="1116"/>
          </a:xfrm>
        </p:grpSpPr>
        <p:sp>
          <p:nvSpPr>
            <p:cNvPr id="89" name="AutoShape 187"/>
            <p:cNvSpPr>
              <a:spLocks noChangeAspect="1" noChangeArrowheads="1" noTextEdit="1"/>
            </p:cNvSpPr>
            <p:nvPr/>
          </p:nvSpPr>
          <p:spPr bwMode="auto">
            <a:xfrm>
              <a:off x="2343" y="1602"/>
              <a:ext cx="1074"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 name="Arc 188"/>
            <p:cNvSpPr>
              <a:spLocks/>
            </p:cNvSpPr>
            <p:nvPr/>
          </p:nvSpPr>
          <p:spPr bwMode="auto">
            <a:xfrm>
              <a:off x="2788" y="2220"/>
              <a:ext cx="195" cy="114"/>
            </a:xfrm>
            <a:custGeom>
              <a:avLst/>
              <a:gdLst>
                <a:gd name="T0" fmla="*/ 0 w 36889"/>
                <a:gd name="T1" fmla="*/ 0 h 21600"/>
                <a:gd name="T2" fmla="*/ 0 w 36889"/>
                <a:gd name="T3" fmla="*/ 0 h 21600"/>
                <a:gd name="T4" fmla="*/ 0 w 36889"/>
                <a:gd name="T5" fmla="*/ 0 h 21600"/>
                <a:gd name="T6" fmla="*/ 0 60000 65536"/>
                <a:gd name="T7" fmla="*/ 0 60000 65536"/>
                <a:gd name="T8" fmla="*/ 0 60000 65536"/>
                <a:gd name="T9" fmla="*/ 0 w 36889"/>
                <a:gd name="T10" fmla="*/ 0 h 21600"/>
                <a:gd name="T11" fmla="*/ 36889 w 36889"/>
                <a:gd name="T12" fmla="*/ 21600 h 21600"/>
              </a:gdLst>
              <a:ahLst/>
              <a:cxnLst>
                <a:cxn ang="T6">
                  <a:pos x="T0" y="T1"/>
                </a:cxn>
                <a:cxn ang="T7">
                  <a:pos x="T2" y="T3"/>
                </a:cxn>
                <a:cxn ang="T8">
                  <a:pos x="T4" y="T5"/>
                </a:cxn>
              </a:cxnLst>
              <a:rect l="T9" t="T10" r="T11" b="T12"/>
              <a:pathLst>
                <a:path w="36889" h="21600" fill="none" extrusionOk="0">
                  <a:moveTo>
                    <a:pt x="36889" y="12237"/>
                  </a:moveTo>
                  <a:cubicBezTo>
                    <a:pt x="32859" y="18098"/>
                    <a:pt x="26202" y="21599"/>
                    <a:pt x="19090" y="21600"/>
                  </a:cubicBezTo>
                  <a:cubicBezTo>
                    <a:pt x="11088" y="21600"/>
                    <a:pt x="3743" y="17177"/>
                    <a:pt x="-1" y="10106"/>
                  </a:cubicBezTo>
                </a:path>
                <a:path w="36889" h="21600" stroke="0" extrusionOk="0">
                  <a:moveTo>
                    <a:pt x="36889" y="12237"/>
                  </a:moveTo>
                  <a:cubicBezTo>
                    <a:pt x="32859" y="18098"/>
                    <a:pt x="26202" y="21599"/>
                    <a:pt x="19090" y="21600"/>
                  </a:cubicBezTo>
                  <a:cubicBezTo>
                    <a:pt x="11088" y="21600"/>
                    <a:pt x="3743" y="17177"/>
                    <a:pt x="-1" y="10106"/>
                  </a:cubicBezTo>
                  <a:lnTo>
                    <a:pt x="19090" y="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91" name="Arc 189"/>
            <p:cNvSpPr>
              <a:spLocks/>
            </p:cNvSpPr>
            <p:nvPr/>
          </p:nvSpPr>
          <p:spPr bwMode="auto">
            <a:xfrm>
              <a:off x="2816" y="2220"/>
              <a:ext cx="142" cy="84"/>
            </a:xfrm>
            <a:custGeom>
              <a:avLst/>
              <a:gdLst>
                <a:gd name="T0" fmla="*/ 0 w 36630"/>
                <a:gd name="T1" fmla="*/ 0 h 21600"/>
                <a:gd name="T2" fmla="*/ 0 w 36630"/>
                <a:gd name="T3" fmla="*/ 0 h 21600"/>
                <a:gd name="T4" fmla="*/ 0 w 36630"/>
                <a:gd name="T5" fmla="*/ 0 h 21600"/>
                <a:gd name="T6" fmla="*/ 0 60000 65536"/>
                <a:gd name="T7" fmla="*/ 0 60000 65536"/>
                <a:gd name="T8" fmla="*/ 0 60000 65536"/>
                <a:gd name="T9" fmla="*/ 0 w 36630"/>
                <a:gd name="T10" fmla="*/ 0 h 21600"/>
                <a:gd name="T11" fmla="*/ 36630 w 36630"/>
                <a:gd name="T12" fmla="*/ 21600 h 21600"/>
              </a:gdLst>
              <a:ahLst/>
              <a:cxnLst>
                <a:cxn ang="T6">
                  <a:pos x="T0" y="T1"/>
                </a:cxn>
                <a:cxn ang="T7">
                  <a:pos x="T2" y="T3"/>
                </a:cxn>
                <a:cxn ang="T8">
                  <a:pos x="T4" y="T5"/>
                </a:cxn>
              </a:cxnLst>
              <a:rect l="T9" t="T10" r="T11" b="T12"/>
              <a:pathLst>
                <a:path w="36630" h="21600" fill="none" extrusionOk="0">
                  <a:moveTo>
                    <a:pt x="36629" y="11981"/>
                  </a:moveTo>
                  <a:cubicBezTo>
                    <a:pt x="32623" y="17990"/>
                    <a:pt x="25879" y="21599"/>
                    <a:pt x="18658" y="21600"/>
                  </a:cubicBezTo>
                  <a:cubicBezTo>
                    <a:pt x="10975" y="21600"/>
                    <a:pt x="3871" y="17519"/>
                    <a:pt x="0" y="10883"/>
                  </a:cubicBezTo>
                </a:path>
                <a:path w="36630" h="21600" stroke="0" extrusionOk="0">
                  <a:moveTo>
                    <a:pt x="36629" y="11981"/>
                  </a:moveTo>
                  <a:cubicBezTo>
                    <a:pt x="32623" y="17990"/>
                    <a:pt x="25879" y="21599"/>
                    <a:pt x="18658" y="21600"/>
                  </a:cubicBezTo>
                  <a:cubicBezTo>
                    <a:pt x="10975" y="21600"/>
                    <a:pt x="3871" y="17519"/>
                    <a:pt x="0" y="10883"/>
                  </a:cubicBezTo>
                  <a:lnTo>
                    <a:pt x="18658" y="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92" name="Arc 190"/>
            <p:cNvSpPr>
              <a:spLocks/>
            </p:cNvSpPr>
            <p:nvPr/>
          </p:nvSpPr>
          <p:spPr bwMode="auto">
            <a:xfrm>
              <a:off x="2823" y="1785"/>
              <a:ext cx="127" cy="129"/>
            </a:xfrm>
            <a:custGeom>
              <a:avLst/>
              <a:gdLst>
                <a:gd name="T0" fmla="*/ 0 w 21691"/>
                <a:gd name="T1" fmla="*/ 0 h 21600"/>
                <a:gd name="T2" fmla="*/ 0 w 21691"/>
                <a:gd name="T3" fmla="*/ 0 h 21600"/>
                <a:gd name="T4" fmla="*/ 0 w 21691"/>
                <a:gd name="T5" fmla="*/ 0 h 21600"/>
                <a:gd name="T6" fmla="*/ 0 60000 65536"/>
                <a:gd name="T7" fmla="*/ 0 60000 65536"/>
                <a:gd name="T8" fmla="*/ 0 60000 65536"/>
                <a:gd name="T9" fmla="*/ 0 w 21691"/>
                <a:gd name="T10" fmla="*/ 0 h 21600"/>
                <a:gd name="T11" fmla="*/ 21691 w 21691"/>
                <a:gd name="T12" fmla="*/ 21600 h 21600"/>
              </a:gdLst>
              <a:ahLst/>
              <a:cxnLst>
                <a:cxn ang="T6">
                  <a:pos x="T0" y="T1"/>
                </a:cxn>
                <a:cxn ang="T7">
                  <a:pos x="T2" y="T3"/>
                </a:cxn>
                <a:cxn ang="T8">
                  <a:pos x="T4" y="T5"/>
                </a:cxn>
              </a:cxnLst>
              <a:rect l="T9" t="T10" r="T11" b="T12"/>
              <a:pathLst>
                <a:path w="21691" h="21600" fill="none" extrusionOk="0">
                  <a:moveTo>
                    <a:pt x="21690" y="18898"/>
                  </a:moveTo>
                  <a:cubicBezTo>
                    <a:pt x="18489" y="20670"/>
                    <a:pt x="14890" y="21599"/>
                    <a:pt x="11232" y="21600"/>
                  </a:cubicBezTo>
                  <a:cubicBezTo>
                    <a:pt x="7269" y="21600"/>
                    <a:pt x="3384" y="20510"/>
                    <a:pt x="0" y="18449"/>
                  </a:cubicBezTo>
                </a:path>
                <a:path w="21691" h="21600" stroke="0" extrusionOk="0">
                  <a:moveTo>
                    <a:pt x="21690" y="18898"/>
                  </a:moveTo>
                  <a:cubicBezTo>
                    <a:pt x="18489" y="20670"/>
                    <a:pt x="14890" y="21599"/>
                    <a:pt x="11232" y="21600"/>
                  </a:cubicBezTo>
                  <a:cubicBezTo>
                    <a:pt x="7269" y="21600"/>
                    <a:pt x="3384" y="20510"/>
                    <a:pt x="0" y="18449"/>
                  </a:cubicBezTo>
                  <a:lnTo>
                    <a:pt x="11232" y="0"/>
                  </a:lnTo>
                  <a:close/>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93" name="Oval 191"/>
            <p:cNvSpPr>
              <a:spLocks noChangeArrowheads="1"/>
            </p:cNvSpPr>
            <p:nvPr/>
          </p:nvSpPr>
          <p:spPr bwMode="auto">
            <a:xfrm>
              <a:off x="2457" y="1788"/>
              <a:ext cx="870" cy="87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94" name="Line 192"/>
            <p:cNvSpPr>
              <a:spLocks noChangeShapeType="1"/>
            </p:cNvSpPr>
            <p:nvPr/>
          </p:nvSpPr>
          <p:spPr bwMode="auto">
            <a:xfrm flipH="1">
              <a:off x="2511" y="1788"/>
              <a:ext cx="378" cy="64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Line 193"/>
            <p:cNvSpPr>
              <a:spLocks noChangeShapeType="1"/>
            </p:cNvSpPr>
            <p:nvPr/>
          </p:nvSpPr>
          <p:spPr bwMode="auto">
            <a:xfrm>
              <a:off x="2889" y="1788"/>
              <a:ext cx="360" cy="67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194"/>
            <p:cNvSpPr>
              <a:spLocks noChangeShapeType="1"/>
            </p:cNvSpPr>
            <p:nvPr/>
          </p:nvSpPr>
          <p:spPr bwMode="auto">
            <a:xfrm flipH="1">
              <a:off x="2511" y="2220"/>
              <a:ext cx="378" cy="21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195"/>
            <p:cNvSpPr>
              <a:spLocks noChangeShapeType="1"/>
            </p:cNvSpPr>
            <p:nvPr/>
          </p:nvSpPr>
          <p:spPr bwMode="auto">
            <a:xfrm>
              <a:off x="2889" y="2220"/>
              <a:ext cx="360" cy="24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Oval 196"/>
            <p:cNvSpPr>
              <a:spLocks noChangeArrowheads="1"/>
            </p:cNvSpPr>
            <p:nvPr/>
          </p:nvSpPr>
          <p:spPr bwMode="auto">
            <a:xfrm>
              <a:off x="2877" y="2208"/>
              <a:ext cx="30" cy="3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99" name="Rectangle 197"/>
            <p:cNvSpPr>
              <a:spLocks noChangeArrowheads="1"/>
            </p:cNvSpPr>
            <p:nvPr/>
          </p:nvSpPr>
          <p:spPr bwMode="auto">
            <a:xfrm>
              <a:off x="2888" y="2124"/>
              <a:ext cx="9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100" b="1">
                  <a:solidFill>
                    <a:srgbClr val="FF0000"/>
                  </a:solidFill>
                </a:rPr>
                <a:t>O</a:t>
              </a:r>
              <a:endParaRPr lang="en-US">
                <a:solidFill>
                  <a:srgbClr val="000099"/>
                </a:solidFill>
                <a:latin typeface="Times New Roman" panose="02020603050405020304" pitchFamily="18" charset="0"/>
              </a:endParaRPr>
            </a:p>
          </p:txBody>
        </p:sp>
        <p:sp>
          <p:nvSpPr>
            <p:cNvPr id="100" name="Oval 198"/>
            <p:cNvSpPr>
              <a:spLocks noChangeArrowheads="1"/>
            </p:cNvSpPr>
            <p:nvPr/>
          </p:nvSpPr>
          <p:spPr bwMode="auto">
            <a:xfrm>
              <a:off x="2877" y="1776"/>
              <a:ext cx="30" cy="3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01" name="Rectangle 199"/>
            <p:cNvSpPr>
              <a:spLocks noChangeArrowheads="1"/>
            </p:cNvSpPr>
            <p:nvPr/>
          </p:nvSpPr>
          <p:spPr bwMode="auto">
            <a:xfrm>
              <a:off x="2833" y="1662"/>
              <a:ext cx="8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100" b="1">
                  <a:solidFill>
                    <a:srgbClr val="0000FF"/>
                  </a:solidFill>
                </a:rPr>
                <a:t>A</a:t>
              </a:r>
              <a:endParaRPr lang="en-US">
                <a:solidFill>
                  <a:srgbClr val="000099"/>
                </a:solidFill>
                <a:latin typeface="Times New Roman" panose="02020603050405020304" pitchFamily="18" charset="0"/>
              </a:endParaRPr>
            </a:p>
          </p:txBody>
        </p:sp>
        <p:sp>
          <p:nvSpPr>
            <p:cNvPr id="102" name="Oval 200"/>
            <p:cNvSpPr>
              <a:spLocks noChangeArrowheads="1"/>
            </p:cNvSpPr>
            <p:nvPr/>
          </p:nvSpPr>
          <p:spPr bwMode="auto">
            <a:xfrm>
              <a:off x="2499" y="2424"/>
              <a:ext cx="30" cy="3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03" name="Rectangle 201"/>
            <p:cNvSpPr>
              <a:spLocks noChangeArrowheads="1"/>
            </p:cNvSpPr>
            <p:nvPr/>
          </p:nvSpPr>
          <p:spPr bwMode="auto">
            <a:xfrm>
              <a:off x="2425" y="2424"/>
              <a:ext cx="8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100" b="1">
                  <a:solidFill>
                    <a:srgbClr val="0000FF"/>
                  </a:solidFill>
                </a:rPr>
                <a:t>B</a:t>
              </a:r>
              <a:endParaRPr lang="en-US">
                <a:solidFill>
                  <a:srgbClr val="000099"/>
                </a:solidFill>
                <a:latin typeface="Times New Roman" panose="02020603050405020304" pitchFamily="18" charset="0"/>
              </a:endParaRPr>
            </a:p>
          </p:txBody>
        </p:sp>
        <p:sp>
          <p:nvSpPr>
            <p:cNvPr id="104" name="Oval 202"/>
            <p:cNvSpPr>
              <a:spLocks noChangeArrowheads="1"/>
            </p:cNvSpPr>
            <p:nvPr/>
          </p:nvSpPr>
          <p:spPr bwMode="auto">
            <a:xfrm>
              <a:off x="3237" y="2454"/>
              <a:ext cx="30" cy="3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05" name="Rectangle 203"/>
            <p:cNvSpPr>
              <a:spLocks noChangeArrowheads="1"/>
            </p:cNvSpPr>
            <p:nvPr/>
          </p:nvSpPr>
          <p:spPr bwMode="auto">
            <a:xfrm>
              <a:off x="3319" y="2496"/>
              <a:ext cx="8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100" b="1">
                  <a:solidFill>
                    <a:srgbClr val="0000FF"/>
                  </a:solidFill>
                </a:rPr>
                <a:t>C</a:t>
              </a:r>
              <a:endParaRPr lang="en-US">
                <a:solidFill>
                  <a:srgbClr val="000099"/>
                </a:solidFill>
                <a:latin typeface="Times New Roman" panose="02020603050405020304" pitchFamily="18" charset="0"/>
              </a:endParaRPr>
            </a:p>
          </p:txBody>
        </p:sp>
      </p:grpSp>
      <p:grpSp>
        <p:nvGrpSpPr>
          <p:cNvPr id="27" name="Group 95"/>
          <p:cNvGrpSpPr>
            <a:grpSpLocks/>
          </p:cNvGrpSpPr>
          <p:nvPr/>
        </p:nvGrpSpPr>
        <p:grpSpPr bwMode="auto">
          <a:xfrm>
            <a:off x="6416276" y="5406759"/>
            <a:ext cx="1737123" cy="1371600"/>
            <a:chOff x="7162800" y="5486400"/>
            <a:chExt cx="1813189" cy="1371600"/>
          </a:xfrm>
        </p:grpSpPr>
        <p:sp>
          <p:nvSpPr>
            <p:cNvPr id="107" name="Oval 225"/>
            <p:cNvSpPr>
              <a:spLocks noChangeArrowheads="1"/>
            </p:cNvSpPr>
            <p:nvPr/>
          </p:nvSpPr>
          <p:spPr bwMode="auto">
            <a:xfrm>
              <a:off x="7315200" y="5486400"/>
              <a:ext cx="1381125" cy="137160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08" name="Line 226"/>
            <p:cNvSpPr>
              <a:spLocks noChangeShapeType="1"/>
            </p:cNvSpPr>
            <p:nvPr/>
          </p:nvSpPr>
          <p:spPr bwMode="auto">
            <a:xfrm flipH="1">
              <a:off x="7315200" y="6172200"/>
              <a:ext cx="1371600" cy="1905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227"/>
            <p:cNvSpPr>
              <a:spLocks noChangeShapeType="1"/>
            </p:cNvSpPr>
            <p:nvPr/>
          </p:nvSpPr>
          <p:spPr bwMode="auto">
            <a:xfrm flipH="1">
              <a:off x="7315200" y="5562600"/>
              <a:ext cx="447675" cy="65722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228"/>
            <p:cNvSpPr>
              <a:spLocks noChangeShapeType="1"/>
            </p:cNvSpPr>
            <p:nvPr/>
          </p:nvSpPr>
          <p:spPr bwMode="auto">
            <a:xfrm>
              <a:off x="7772400" y="5562600"/>
              <a:ext cx="914400" cy="6096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233"/>
            <p:cNvSpPr>
              <a:spLocks noChangeShapeType="1"/>
            </p:cNvSpPr>
            <p:nvPr/>
          </p:nvSpPr>
          <p:spPr bwMode="auto">
            <a:xfrm>
              <a:off x="7686675" y="5657850"/>
              <a:ext cx="85725" cy="57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234"/>
            <p:cNvSpPr>
              <a:spLocks noChangeShapeType="1"/>
            </p:cNvSpPr>
            <p:nvPr/>
          </p:nvSpPr>
          <p:spPr bwMode="auto">
            <a:xfrm flipH="1">
              <a:off x="7772400" y="5638800"/>
              <a:ext cx="66675" cy="952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Oval 235"/>
            <p:cNvSpPr>
              <a:spLocks noChangeArrowheads="1"/>
            </p:cNvSpPr>
            <p:nvPr/>
          </p:nvSpPr>
          <p:spPr bwMode="auto">
            <a:xfrm>
              <a:off x="8001000" y="6172200"/>
              <a:ext cx="47625" cy="47625"/>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14" name="Oval 236"/>
            <p:cNvSpPr>
              <a:spLocks noChangeArrowheads="1"/>
            </p:cNvSpPr>
            <p:nvPr/>
          </p:nvSpPr>
          <p:spPr bwMode="auto">
            <a:xfrm>
              <a:off x="7267575" y="6172200"/>
              <a:ext cx="47625" cy="47625"/>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15" name="Rectangle 237"/>
            <p:cNvSpPr>
              <a:spLocks noChangeArrowheads="1"/>
            </p:cNvSpPr>
            <p:nvPr/>
          </p:nvSpPr>
          <p:spPr bwMode="auto">
            <a:xfrm>
              <a:off x="7162800" y="6172200"/>
              <a:ext cx="1367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100" b="1">
                  <a:solidFill>
                    <a:srgbClr val="0000FF"/>
                  </a:solidFill>
                </a:rPr>
                <a:t>B</a:t>
              </a:r>
              <a:endParaRPr lang="en-US">
                <a:solidFill>
                  <a:srgbClr val="000099"/>
                </a:solidFill>
                <a:latin typeface="Times New Roman" panose="02020603050405020304" pitchFamily="18" charset="0"/>
              </a:endParaRPr>
            </a:p>
          </p:txBody>
        </p:sp>
        <p:sp>
          <p:nvSpPr>
            <p:cNvPr id="116" name="Oval 238"/>
            <p:cNvSpPr>
              <a:spLocks noChangeArrowheads="1"/>
            </p:cNvSpPr>
            <p:nvPr/>
          </p:nvSpPr>
          <p:spPr bwMode="auto">
            <a:xfrm>
              <a:off x="8686800" y="6172200"/>
              <a:ext cx="47625" cy="47625"/>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17" name="Rectangle 239"/>
            <p:cNvSpPr>
              <a:spLocks noChangeArrowheads="1"/>
            </p:cNvSpPr>
            <p:nvPr/>
          </p:nvSpPr>
          <p:spPr bwMode="auto">
            <a:xfrm>
              <a:off x="8839200" y="6019800"/>
              <a:ext cx="1367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100" b="1">
                  <a:solidFill>
                    <a:srgbClr val="0000FF"/>
                  </a:solidFill>
                </a:rPr>
                <a:t>C</a:t>
              </a:r>
              <a:endParaRPr lang="en-US">
                <a:solidFill>
                  <a:srgbClr val="000099"/>
                </a:solidFill>
                <a:latin typeface="Times New Roman" panose="02020603050405020304" pitchFamily="18" charset="0"/>
              </a:endParaRPr>
            </a:p>
          </p:txBody>
        </p:sp>
        <p:sp>
          <p:nvSpPr>
            <p:cNvPr id="118" name="Oval 240"/>
            <p:cNvSpPr>
              <a:spLocks noChangeArrowheads="1"/>
            </p:cNvSpPr>
            <p:nvPr/>
          </p:nvSpPr>
          <p:spPr bwMode="auto">
            <a:xfrm>
              <a:off x="7724775" y="5514975"/>
              <a:ext cx="47625" cy="47625"/>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19" name="Rectangle 248"/>
            <p:cNvSpPr>
              <a:spLocks noChangeArrowheads="1"/>
            </p:cNvSpPr>
            <p:nvPr/>
          </p:nvSpPr>
          <p:spPr bwMode="auto">
            <a:xfrm>
              <a:off x="7772399" y="6248400"/>
              <a:ext cx="14533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100" b="1">
                  <a:solidFill>
                    <a:srgbClr val="FF0000"/>
                  </a:solidFill>
                </a:rPr>
                <a:t>O</a:t>
              </a:r>
              <a:endParaRPr lang="en-US">
                <a:solidFill>
                  <a:srgbClr val="000099"/>
                </a:solidFill>
                <a:latin typeface="Times New Roman" panose="02020603050405020304" pitchFamily="18" charset="0"/>
              </a:endParaRPr>
            </a:p>
          </p:txBody>
        </p:sp>
      </p:grpSp>
      <p:sp>
        <p:nvSpPr>
          <p:cNvPr id="124" name="TextBox 123"/>
          <p:cNvSpPr txBox="1"/>
          <p:nvPr/>
        </p:nvSpPr>
        <p:spPr>
          <a:xfrm>
            <a:off x="6677040" y="5130534"/>
            <a:ext cx="403606" cy="338554"/>
          </a:xfrm>
          <a:prstGeom prst="rect">
            <a:avLst/>
          </a:prstGeom>
          <a:noFill/>
        </p:spPr>
        <p:txBody>
          <a:bodyPr wrap="square" rtlCol="0">
            <a:spAutoFit/>
          </a:bodyPr>
          <a:lstStyle/>
          <a:p>
            <a:r>
              <a:rPr lang="en-US" dirty="0" smtClean="0">
                <a:solidFill>
                  <a:srgbClr val="000099"/>
                </a:solidFill>
              </a:rPr>
              <a:t>A</a:t>
            </a:r>
            <a:endParaRPr lang="en-US" dirty="0">
              <a:solidFill>
                <a:srgbClr val="000099"/>
              </a:solidFill>
            </a:endParaRPr>
          </a:p>
        </p:txBody>
      </p:sp>
    </p:spTree>
    <p:extLst>
      <p:ext uri="{BB962C8B-B14F-4D97-AF65-F5344CB8AC3E}">
        <p14:creationId xmlns:p14="http://schemas.microsoft.com/office/powerpoint/2010/main" val="202491074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3"/>
                                        </p:tgtEl>
                                        <p:attrNameLst>
                                          <p:attrName>style.visibility</p:attrName>
                                        </p:attrNameLst>
                                      </p:cBhvr>
                                      <p:to>
                                        <p:strVal val="visible"/>
                                      </p:to>
                                    </p:set>
                                    <p:anim calcmode="discrete" valueType="clr">
                                      <p:cBhvr override="childStyle">
                                        <p:cTn id="12"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3"/>
                                        </p:tgtEl>
                                        <p:attrNameLst>
                                          <p:attrName>fillcolor</p:attrName>
                                        </p:attrNameLst>
                                      </p:cBhvr>
                                      <p:tavLst>
                                        <p:tav tm="0">
                                          <p:val>
                                            <p:clrVal>
                                              <a:schemeClr val="accent2"/>
                                            </p:clrVal>
                                          </p:val>
                                        </p:tav>
                                        <p:tav tm="50000">
                                          <p:val>
                                            <p:clrVal>
                                              <a:schemeClr val="hlink"/>
                                            </p:clrVal>
                                          </p:val>
                                        </p:tav>
                                      </p:tavLst>
                                    </p:anim>
                                    <p:set>
                                      <p:cBhvr>
                                        <p:cTn id="14" dur="80"/>
                                        <p:tgtEl>
                                          <p:spTgt spid="3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34"/>
                                        </p:tgtEl>
                                        <p:attrNameLst>
                                          <p:attrName>style.visibility</p:attrName>
                                        </p:attrNameLst>
                                      </p:cBhvr>
                                      <p:to>
                                        <p:strVal val="visible"/>
                                      </p:to>
                                    </p:set>
                                    <p:anim calcmode="discrete" valueType="clr">
                                      <p:cBhvr override="childStyle">
                                        <p:cTn id="26"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4"/>
                                        </p:tgtEl>
                                        <p:attrNameLst>
                                          <p:attrName>fillcolor</p:attrName>
                                        </p:attrNameLst>
                                      </p:cBhvr>
                                      <p:tavLst>
                                        <p:tav tm="0">
                                          <p:val>
                                            <p:clrVal>
                                              <a:schemeClr val="accent2"/>
                                            </p:clrVal>
                                          </p:val>
                                        </p:tav>
                                        <p:tav tm="50000">
                                          <p:val>
                                            <p:clrVal>
                                              <a:schemeClr val="hlink"/>
                                            </p:clrVal>
                                          </p:val>
                                        </p:tav>
                                      </p:tavLst>
                                    </p:anim>
                                    <p:set>
                                      <p:cBhvr>
                                        <p:cTn id="28" dur="80"/>
                                        <p:tgtEl>
                                          <p:spTgt spid="34"/>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lide(fromBottom)">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Horizontal)">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24"/>
                                        </p:tgtEl>
                                        <p:attrNameLst>
                                          <p:attrName>style.visibility</p:attrName>
                                        </p:attrNameLst>
                                      </p:cBhvr>
                                      <p:to>
                                        <p:strVal val="visible"/>
                                      </p:to>
                                    </p:set>
                                    <p:anim calcmode="lin" valueType="num">
                                      <p:cBhvr>
                                        <p:cTn id="43" dur="500" fill="hold"/>
                                        <p:tgtEl>
                                          <p:spTgt spid="124"/>
                                        </p:tgtEl>
                                        <p:attrNameLst>
                                          <p:attrName>ppt_w</p:attrName>
                                        </p:attrNameLst>
                                      </p:cBhvr>
                                      <p:tavLst>
                                        <p:tav tm="0">
                                          <p:val>
                                            <p:fltVal val="0"/>
                                          </p:val>
                                        </p:tav>
                                        <p:tav tm="100000">
                                          <p:val>
                                            <p:strVal val="#ppt_w"/>
                                          </p:val>
                                        </p:tav>
                                      </p:tavLst>
                                    </p:anim>
                                    <p:anim calcmode="lin" valueType="num">
                                      <p:cBhvr>
                                        <p:cTn id="44" dur="500" fill="hold"/>
                                        <p:tgtEl>
                                          <p:spTgt spid="124"/>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fltVal val="0"/>
                                          </p:val>
                                        </p:tav>
                                        <p:tav tm="100000">
                                          <p:val>
                                            <p:strVal val="#ppt_w"/>
                                          </p:val>
                                        </p:tav>
                                      </p:tavLst>
                                    </p:anim>
                                    <p:anim calcmode="lin" valueType="num">
                                      <p:cBhvr>
                                        <p:cTn id="54"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7" presetClass="entr" presetSubtype="4"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1000" fill="hold"/>
                                        <p:tgtEl>
                                          <p:spTgt spid="32"/>
                                        </p:tgtEl>
                                        <p:attrNameLst>
                                          <p:attrName>ppt_x</p:attrName>
                                        </p:attrNameLst>
                                      </p:cBhvr>
                                      <p:tavLst>
                                        <p:tav tm="0">
                                          <p:val>
                                            <p:strVal val="#ppt_x"/>
                                          </p:val>
                                        </p:tav>
                                        <p:tav tm="100000">
                                          <p:val>
                                            <p:strVal val="#ppt_x"/>
                                          </p:val>
                                        </p:tav>
                                      </p:tavLst>
                                    </p:anim>
                                    <p:anim calcmode="lin" valueType="num">
                                      <p:cBhvr additive="base">
                                        <p:cTn id="60"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down)">
                                      <p:cBhvr>
                                        <p:cTn id="65" dur="580">
                                          <p:stCondLst>
                                            <p:cond delay="0"/>
                                          </p:stCondLst>
                                        </p:cTn>
                                        <p:tgtEl>
                                          <p:spTgt spid="31"/>
                                        </p:tgtEl>
                                      </p:cBhvr>
                                    </p:animEffect>
                                    <p:anim calcmode="lin" valueType="num">
                                      <p:cBhvr>
                                        <p:cTn id="66"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71" dur="26">
                                          <p:stCondLst>
                                            <p:cond delay="650"/>
                                          </p:stCondLst>
                                        </p:cTn>
                                        <p:tgtEl>
                                          <p:spTgt spid="31"/>
                                        </p:tgtEl>
                                      </p:cBhvr>
                                      <p:to x="100000" y="60000"/>
                                    </p:animScale>
                                    <p:animScale>
                                      <p:cBhvr>
                                        <p:cTn id="72" dur="166" decel="50000">
                                          <p:stCondLst>
                                            <p:cond delay="676"/>
                                          </p:stCondLst>
                                        </p:cTn>
                                        <p:tgtEl>
                                          <p:spTgt spid="31"/>
                                        </p:tgtEl>
                                      </p:cBhvr>
                                      <p:to x="100000" y="100000"/>
                                    </p:animScale>
                                    <p:animScale>
                                      <p:cBhvr>
                                        <p:cTn id="73" dur="26">
                                          <p:stCondLst>
                                            <p:cond delay="1312"/>
                                          </p:stCondLst>
                                        </p:cTn>
                                        <p:tgtEl>
                                          <p:spTgt spid="31"/>
                                        </p:tgtEl>
                                      </p:cBhvr>
                                      <p:to x="100000" y="80000"/>
                                    </p:animScale>
                                    <p:animScale>
                                      <p:cBhvr>
                                        <p:cTn id="74" dur="166" decel="50000">
                                          <p:stCondLst>
                                            <p:cond delay="1338"/>
                                          </p:stCondLst>
                                        </p:cTn>
                                        <p:tgtEl>
                                          <p:spTgt spid="31"/>
                                        </p:tgtEl>
                                      </p:cBhvr>
                                      <p:to x="100000" y="100000"/>
                                    </p:animScale>
                                    <p:animScale>
                                      <p:cBhvr>
                                        <p:cTn id="75" dur="26">
                                          <p:stCondLst>
                                            <p:cond delay="1642"/>
                                          </p:stCondLst>
                                        </p:cTn>
                                        <p:tgtEl>
                                          <p:spTgt spid="31"/>
                                        </p:tgtEl>
                                      </p:cBhvr>
                                      <p:to x="100000" y="90000"/>
                                    </p:animScale>
                                    <p:animScale>
                                      <p:cBhvr>
                                        <p:cTn id="76" dur="166" decel="50000">
                                          <p:stCondLst>
                                            <p:cond delay="1668"/>
                                          </p:stCondLst>
                                        </p:cTn>
                                        <p:tgtEl>
                                          <p:spTgt spid="31"/>
                                        </p:tgtEl>
                                      </p:cBhvr>
                                      <p:to x="100000" y="100000"/>
                                    </p:animScale>
                                    <p:animScale>
                                      <p:cBhvr>
                                        <p:cTn id="77" dur="26">
                                          <p:stCondLst>
                                            <p:cond delay="1808"/>
                                          </p:stCondLst>
                                        </p:cTn>
                                        <p:tgtEl>
                                          <p:spTgt spid="31"/>
                                        </p:tgtEl>
                                      </p:cBhvr>
                                      <p:to x="100000" y="95000"/>
                                    </p:animScale>
                                    <p:animScale>
                                      <p:cBhvr>
                                        <p:cTn id="78" dur="166" decel="50000">
                                          <p:stCondLst>
                                            <p:cond delay="1834"/>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1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400" y="834571"/>
            <a:ext cx="3479800" cy="830997"/>
          </a:xfrm>
          <a:prstGeom prst="rect">
            <a:avLst/>
          </a:prstGeom>
        </p:spPr>
        <p:txBody>
          <a:bodyPr wrap="square">
            <a:spAutoFit/>
          </a:bodyPr>
          <a:lstStyle/>
          <a:p>
            <a:r>
              <a:rPr lang="en-US" sz="2400" u="sng" dirty="0">
                <a:solidFill>
                  <a:schemeClr val="tx1">
                    <a:lumMod val="50000"/>
                  </a:schemeClr>
                </a:solidFill>
                <a:latin typeface="Times New Roman" pitchFamily="18" charset="0"/>
                <a:cs typeface="Times New Roman" pitchFamily="18" charset="0"/>
              </a:rPr>
              <a:t>1. </a:t>
            </a:r>
            <a:r>
              <a:rPr lang="en-US" sz="2400" u="sng" dirty="0" err="1">
                <a:solidFill>
                  <a:schemeClr val="tx1">
                    <a:lumMod val="50000"/>
                  </a:schemeClr>
                </a:solidFill>
                <a:latin typeface="Times New Roman" pitchFamily="18" charset="0"/>
                <a:cs typeface="Times New Roman" pitchFamily="18" charset="0"/>
              </a:rPr>
              <a:t>Định</a:t>
            </a:r>
            <a:r>
              <a:rPr lang="en-US" sz="2400" u="sng" dirty="0">
                <a:solidFill>
                  <a:schemeClr val="tx1">
                    <a:lumMod val="50000"/>
                  </a:schemeClr>
                </a:solidFill>
                <a:latin typeface="Times New Roman" pitchFamily="18" charset="0"/>
                <a:cs typeface="Times New Roman" pitchFamily="18" charset="0"/>
              </a:rPr>
              <a:t> </a:t>
            </a:r>
            <a:r>
              <a:rPr lang="en-US" sz="2400" u="sng" dirty="0" err="1" smtClean="0">
                <a:solidFill>
                  <a:schemeClr val="tx1">
                    <a:lumMod val="50000"/>
                  </a:schemeClr>
                </a:solidFill>
                <a:latin typeface="Times New Roman" pitchFamily="18" charset="0"/>
                <a:cs typeface="Times New Roman" pitchFamily="18" charset="0"/>
              </a:rPr>
              <a:t>nghĩa</a:t>
            </a:r>
            <a:r>
              <a:rPr lang="en-US" sz="2400" u="sng" dirty="0" smtClean="0">
                <a:solidFill>
                  <a:schemeClr val="tx1">
                    <a:lumMod val="50000"/>
                  </a:schemeClr>
                </a:solidFill>
                <a:latin typeface="Times New Roman" pitchFamily="18" charset="0"/>
                <a:cs typeface="Times New Roman" pitchFamily="18" charset="0"/>
              </a:rPr>
              <a:t> </a:t>
            </a:r>
            <a:r>
              <a:rPr lang="vi-VN" sz="2400" dirty="0" smtClean="0">
                <a:solidFill>
                  <a:schemeClr val="tx1">
                    <a:lumMod val="50000"/>
                  </a:schemeClr>
                </a:solidFill>
                <a:latin typeface="Times New Roman" pitchFamily="18" charset="0"/>
                <a:cs typeface="Times New Roman" pitchFamily="18" charset="0"/>
              </a:rPr>
              <a:t>(SGK – 72)</a:t>
            </a:r>
            <a:endParaRPr lang="en-US" sz="2400" dirty="0" smtClean="0">
              <a:solidFill>
                <a:schemeClr val="tx1">
                  <a:lumMod val="50000"/>
                </a:schemeClr>
              </a:solidFill>
              <a:latin typeface="Times New Roman" pitchFamily="18" charset="0"/>
              <a:cs typeface="Times New Roman" pitchFamily="18" charset="0"/>
            </a:endParaRPr>
          </a:p>
          <a:p>
            <a:endParaRPr lang="en-US" sz="2400" u="sng" dirty="0">
              <a:solidFill>
                <a:schemeClr val="tx1">
                  <a:lumMod val="50000"/>
                </a:schemeClr>
              </a:solidFill>
              <a:latin typeface="Times New Roman" pitchFamily="18" charset="0"/>
              <a:cs typeface="Times New Roman" pitchFamily="18" charset="0"/>
            </a:endParaRPr>
          </a:p>
        </p:txBody>
      </p:sp>
      <p:sp>
        <p:nvSpPr>
          <p:cNvPr id="10" name="TextBox 9"/>
          <p:cNvSpPr txBox="1"/>
          <p:nvPr/>
        </p:nvSpPr>
        <p:spPr bwMode="auto">
          <a:xfrm>
            <a:off x="290292" y="1411512"/>
            <a:ext cx="2819400" cy="1015663"/>
          </a:xfrm>
          <a:prstGeom prst="rect">
            <a:avLst/>
          </a:prstGeom>
          <a:noFill/>
          <a:ln>
            <a:noFill/>
          </a:ln>
          <a:effectLst/>
          <a:extLst/>
        </p:spPr>
        <p:txBody>
          <a:bodyPr wrap="square" rtlCol="0">
            <a:spAutoFit/>
          </a:bodyPr>
          <a:lstStyle/>
          <a:p>
            <a:pPr algn="ctr" eaLnBrk="1" hangingPunct="1">
              <a:spcBef>
                <a:spcPct val="50000"/>
              </a:spcBef>
            </a:pPr>
            <a:r>
              <a:rPr lang="vi-VN" sz="2400" b="0" dirty="0" smtClean="0">
                <a:solidFill>
                  <a:srgbClr val="0000CC"/>
                </a:solidFill>
                <a:latin typeface="Times New Roman" pitchFamily="18" charset="0"/>
                <a:cs typeface="Times New Roman" pitchFamily="18" charset="0"/>
              </a:rPr>
              <a:t>là góc nội tiếp</a:t>
            </a:r>
            <a:r>
              <a:rPr lang="en-US" sz="2400" b="0" dirty="0" smtClean="0">
                <a:solidFill>
                  <a:srgbClr val="0000CC"/>
                </a:solidFill>
                <a:latin typeface="Times New Roman" pitchFamily="18" charset="0"/>
                <a:cs typeface="Times New Roman" pitchFamily="18" charset="0"/>
              </a:rPr>
              <a:t> </a:t>
            </a:r>
          </a:p>
          <a:p>
            <a:pPr eaLnBrk="1" hangingPunct="1">
              <a:spcBef>
                <a:spcPct val="50000"/>
              </a:spcBef>
            </a:pPr>
            <a:r>
              <a:rPr lang="en-US" sz="2400" b="0" dirty="0" err="1" smtClean="0">
                <a:solidFill>
                  <a:srgbClr val="0000CC"/>
                </a:solidFill>
                <a:latin typeface="Times New Roman" pitchFamily="18" charset="0"/>
                <a:cs typeface="Times New Roman" pitchFamily="18" charset="0"/>
              </a:rPr>
              <a:t>chắn</a:t>
            </a:r>
            <a:r>
              <a:rPr lang="vi-VN" sz="2400" b="0" dirty="0" smtClean="0">
                <a:solidFill>
                  <a:srgbClr val="0000CC"/>
                </a:solidFill>
                <a:latin typeface="Times New Roman" pitchFamily="18" charset="0"/>
                <a:cs typeface="Times New Roman" pitchFamily="18" charset="0"/>
              </a:rPr>
              <a:t> </a:t>
            </a:r>
            <a:endParaRPr lang="en-US" sz="2400" b="0" dirty="0" err="1" smtClean="0">
              <a:solidFill>
                <a:srgbClr val="0000CC"/>
              </a:solidFill>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203246180"/>
              </p:ext>
            </p:extLst>
          </p:nvPr>
        </p:nvGraphicFramePr>
        <p:xfrm>
          <a:off x="75516" y="1387473"/>
          <a:ext cx="804863" cy="390525"/>
        </p:xfrm>
        <a:graphic>
          <a:graphicData uri="http://schemas.openxmlformats.org/presentationml/2006/ole">
            <mc:AlternateContent xmlns:mc="http://schemas.openxmlformats.org/markup-compatibility/2006">
              <mc:Choice xmlns:v="urn:schemas-microsoft-com:vml" Requires="v">
                <p:oleObj spid="_x0000_s164876" name="Equation" r:id="rId4" imgW="355320" imgH="228600" progId="Equation.DSMT4">
                  <p:embed/>
                </p:oleObj>
              </mc:Choice>
              <mc:Fallback>
                <p:oleObj name="Equation" r:id="rId4" imgW="355320" imgH="228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16" y="1387473"/>
                        <a:ext cx="804863"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109785910"/>
              </p:ext>
            </p:extLst>
          </p:nvPr>
        </p:nvGraphicFramePr>
        <p:xfrm>
          <a:off x="1008744" y="1832430"/>
          <a:ext cx="685608" cy="560951"/>
        </p:xfrm>
        <a:graphic>
          <a:graphicData uri="http://schemas.openxmlformats.org/presentationml/2006/ole">
            <mc:AlternateContent xmlns:mc="http://schemas.openxmlformats.org/markup-compatibility/2006">
              <mc:Choice xmlns:v="urn:schemas-microsoft-com:vml" Requires="v">
                <p:oleObj spid="_x0000_s164877" name="Equation" r:id="rId6" imgW="317160" imgH="253800" progId="Equation.DSMT4">
                  <p:embed/>
                </p:oleObj>
              </mc:Choice>
              <mc:Fallback>
                <p:oleObj name="Equation" r:id="rId6" imgW="31716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744" y="1832430"/>
                        <a:ext cx="685608" cy="5609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42" name="Picture 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5600" y="762000"/>
            <a:ext cx="1648838" cy="187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bwMode="auto">
          <a:xfrm>
            <a:off x="4648200" y="838200"/>
            <a:ext cx="0" cy="601980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21"/>
          <p:cNvSpPr/>
          <p:nvPr/>
        </p:nvSpPr>
        <p:spPr>
          <a:xfrm>
            <a:off x="-25691" y="2612782"/>
            <a:ext cx="3120461" cy="461665"/>
          </a:xfrm>
          <a:prstGeom prst="rect">
            <a:avLst/>
          </a:prstGeom>
        </p:spPr>
        <p:txBody>
          <a:bodyPr wrap="square">
            <a:spAutoFit/>
          </a:bodyPr>
          <a:lstStyle/>
          <a:p>
            <a:r>
              <a:rPr lang="vi-VN" sz="2400" u="sng" dirty="0">
                <a:solidFill>
                  <a:schemeClr val="tx1">
                    <a:lumMod val="50000"/>
                  </a:schemeClr>
                </a:solidFill>
                <a:latin typeface="Times New Roman" pitchFamily="18" charset="0"/>
                <a:cs typeface="Times New Roman" pitchFamily="18" charset="0"/>
              </a:rPr>
              <a:t>2</a:t>
            </a:r>
            <a:r>
              <a:rPr lang="en-US" sz="2400" u="sng" dirty="0" smtClean="0">
                <a:solidFill>
                  <a:schemeClr val="tx1">
                    <a:lumMod val="50000"/>
                  </a:schemeClr>
                </a:solidFill>
                <a:latin typeface="Times New Roman" pitchFamily="18" charset="0"/>
                <a:cs typeface="Times New Roman" pitchFamily="18" charset="0"/>
              </a:rPr>
              <a:t>. </a:t>
            </a:r>
            <a:r>
              <a:rPr lang="en-US" sz="2400" u="sng" dirty="0" err="1">
                <a:solidFill>
                  <a:schemeClr val="tx1">
                    <a:lumMod val="50000"/>
                  </a:schemeClr>
                </a:solidFill>
                <a:latin typeface="Times New Roman" pitchFamily="18" charset="0"/>
                <a:cs typeface="Times New Roman" pitchFamily="18" charset="0"/>
              </a:rPr>
              <a:t>Định</a:t>
            </a:r>
            <a:r>
              <a:rPr lang="en-US" sz="2400" u="sng" dirty="0">
                <a:solidFill>
                  <a:schemeClr val="tx1">
                    <a:lumMod val="50000"/>
                  </a:schemeClr>
                </a:solidFill>
                <a:latin typeface="Times New Roman" pitchFamily="18" charset="0"/>
                <a:cs typeface="Times New Roman" pitchFamily="18" charset="0"/>
              </a:rPr>
              <a:t> </a:t>
            </a:r>
            <a:r>
              <a:rPr lang="vi-VN" sz="2400" u="sng" dirty="0" smtClean="0">
                <a:solidFill>
                  <a:schemeClr val="tx1">
                    <a:lumMod val="50000"/>
                  </a:schemeClr>
                </a:solidFill>
                <a:latin typeface="Times New Roman" pitchFamily="18" charset="0"/>
                <a:cs typeface="Times New Roman" pitchFamily="18" charset="0"/>
              </a:rPr>
              <a:t>lí</a:t>
            </a:r>
            <a:r>
              <a:rPr lang="en-US" sz="2400" u="sng" dirty="0" smtClean="0">
                <a:solidFill>
                  <a:schemeClr val="tx1">
                    <a:lumMod val="50000"/>
                  </a:schemeClr>
                </a:solidFill>
                <a:latin typeface="Times New Roman" pitchFamily="18" charset="0"/>
                <a:cs typeface="Times New Roman" pitchFamily="18" charset="0"/>
              </a:rPr>
              <a:t> </a:t>
            </a:r>
            <a:r>
              <a:rPr lang="vi-VN" sz="2400" dirty="0" smtClean="0">
                <a:solidFill>
                  <a:schemeClr val="tx1">
                    <a:lumMod val="50000"/>
                  </a:schemeClr>
                </a:solidFill>
                <a:latin typeface="Times New Roman" pitchFamily="18" charset="0"/>
                <a:cs typeface="Times New Roman" pitchFamily="18" charset="0"/>
              </a:rPr>
              <a:t>(SGK – 7</a:t>
            </a:r>
            <a:r>
              <a:rPr lang="en-US" sz="2400" dirty="0" smtClean="0">
                <a:solidFill>
                  <a:schemeClr val="tx1">
                    <a:lumMod val="50000"/>
                  </a:schemeClr>
                </a:solidFill>
                <a:latin typeface="Times New Roman" pitchFamily="18" charset="0"/>
                <a:cs typeface="Times New Roman" pitchFamily="18" charset="0"/>
              </a:rPr>
              <a:t>3</a:t>
            </a:r>
            <a:r>
              <a:rPr lang="vi-VN" sz="2400" dirty="0" smtClean="0">
                <a:solidFill>
                  <a:schemeClr val="tx1">
                    <a:lumMod val="50000"/>
                  </a:schemeClr>
                </a:solidFill>
                <a:latin typeface="Times New Roman" pitchFamily="18" charset="0"/>
                <a:cs typeface="Times New Roman" pitchFamily="18" charset="0"/>
              </a:rPr>
              <a:t>)</a:t>
            </a:r>
            <a:endParaRPr lang="en-US" sz="2400" u="sng" dirty="0">
              <a:solidFill>
                <a:schemeClr val="tx1">
                  <a:lumMod val="50000"/>
                </a:schemeClr>
              </a:solidFill>
              <a:latin typeface="Times New Roman" pitchFamily="18" charset="0"/>
              <a:cs typeface="Times New Roman" pitchFamily="18" charset="0"/>
            </a:endParaRPr>
          </a:p>
        </p:txBody>
      </p:sp>
      <p:sp>
        <p:nvSpPr>
          <p:cNvPr id="24" name="Rectangle 21" descr="Blue tissue paper"/>
          <p:cNvSpPr>
            <a:spLocks noChangeArrowheads="1"/>
          </p:cNvSpPr>
          <p:nvPr/>
        </p:nvSpPr>
        <p:spPr bwMode="auto">
          <a:xfrm>
            <a:off x="0" y="0"/>
            <a:ext cx="9144000" cy="838200"/>
          </a:xfrm>
          <a:prstGeom prst="rect">
            <a:avLst/>
          </a:prstGeom>
          <a:blipFill dpi="0" rotWithShape="1">
            <a:blip r:embed="rId9"/>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3200" b="1" dirty="0">
              <a:solidFill>
                <a:srgbClr val="CC0000"/>
              </a:solidFill>
              <a:latin typeface="Times New Roman" pitchFamily="18" charset="0"/>
            </a:endParaRPr>
          </a:p>
        </p:txBody>
      </p:sp>
      <p:sp>
        <p:nvSpPr>
          <p:cNvPr id="3"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29434162"/>
              </p:ext>
            </p:extLst>
          </p:nvPr>
        </p:nvGraphicFramePr>
        <p:xfrm>
          <a:off x="0" y="4343400"/>
          <a:ext cx="2519363" cy="763588"/>
        </p:xfrm>
        <a:graphic>
          <a:graphicData uri="http://schemas.openxmlformats.org/presentationml/2006/ole">
            <mc:AlternateContent xmlns:mc="http://schemas.openxmlformats.org/markup-compatibility/2006">
              <mc:Choice xmlns:v="urn:schemas-microsoft-com:vml" Requires="v">
                <p:oleObj spid="_x0000_s164878" name="Equation" r:id="rId10" imgW="1295280" imgH="393480" progId="Equation.DSMT4">
                  <p:embed/>
                </p:oleObj>
              </mc:Choice>
              <mc:Fallback>
                <p:oleObj name="Equation" r:id="rId10" imgW="1295280" imgH="393480" progId="Equation.DSMT4">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4343400"/>
                        <a:ext cx="2519363"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107929569"/>
              </p:ext>
            </p:extLst>
          </p:nvPr>
        </p:nvGraphicFramePr>
        <p:xfrm>
          <a:off x="1175658" y="3672114"/>
          <a:ext cx="773113" cy="479425"/>
        </p:xfrm>
        <a:graphic>
          <a:graphicData uri="http://schemas.openxmlformats.org/presentationml/2006/ole">
            <mc:AlternateContent xmlns:mc="http://schemas.openxmlformats.org/markup-compatibility/2006">
              <mc:Choice xmlns:v="urn:schemas-microsoft-com:vml" Requires="v">
                <p:oleObj spid="_x0000_s164879" name="Equation" r:id="rId12" imgW="368280" imgH="228600" progId="Equation.DSMT4">
                  <p:embed/>
                </p:oleObj>
              </mc:Choice>
              <mc:Fallback>
                <p:oleObj name="Equation" r:id="rId12" imgW="368280" imgH="228600" progId="Equation.DSMT4">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75658" y="3672114"/>
                        <a:ext cx="773113"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447139173"/>
              </p:ext>
            </p:extLst>
          </p:nvPr>
        </p:nvGraphicFramePr>
        <p:xfrm>
          <a:off x="301170" y="3182256"/>
          <a:ext cx="838200" cy="381000"/>
        </p:xfrm>
        <a:graphic>
          <a:graphicData uri="http://schemas.openxmlformats.org/presentationml/2006/ole">
            <mc:AlternateContent xmlns:mc="http://schemas.openxmlformats.org/markup-compatibility/2006">
              <mc:Choice xmlns:v="urn:schemas-microsoft-com:vml" Requires="v">
                <p:oleObj spid="_x0000_s164880" name="Equation" r:id="rId14" imgW="355320" imgH="228600" progId="Equation.DSMT4">
                  <p:embed/>
                </p:oleObj>
              </mc:Choice>
              <mc:Fallback>
                <p:oleObj name="Equation" r:id="rId14" imgW="355320" imgH="228600" progId="Equation.DSMT4">
                  <p:embed/>
                  <p:pic>
                    <p:nvPicPr>
                      <p:cNvPr id="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1170" y="3182256"/>
                        <a:ext cx="8382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 name="Picture 193"/>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00" y="2362200"/>
            <a:ext cx="1725470" cy="181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bwMode="auto">
          <a:xfrm>
            <a:off x="344712" y="3167742"/>
            <a:ext cx="3200400" cy="1015663"/>
          </a:xfrm>
          <a:prstGeom prst="rect">
            <a:avLst/>
          </a:prstGeom>
          <a:noFill/>
          <a:ln>
            <a:noFill/>
          </a:ln>
          <a:effectLst/>
          <a:extLst/>
        </p:spPr>
        <p:txBody>
          <a:bodyPr wrap="square" rtlCol="0">
            <a:spAutoFit/>
          </a:bodyPr>
          <a:lstStyle/>
          <a:p>
            <a:pPr algn="ctr" eaLnBrk="1" hangingPunct="1">
              <a:spcBef>
                <a:spcPct val="50000"/>
              </a:spcBef>
            </a:pPr>
            <a:r>
              <a:rPr lang="vi-VN" sz="2400" b="0" dirty="0" smtClean="0">
                <a:solidFill>
                  <a:schemeClr val="tx1">
                    <a:lumMod val="50000"/>
                  </a:schemeClr>
                </a:solidFill>
                <a:latin typeface="Times New Roman" pitchFamily="18" charset="0"/>
                <a:cs typeface="Times New Roman" pitchFamily="18" charset="0"/>
              </a:rPr>
              <a:t>là góc nội tiếp</a:t>
            </a:r>
            <a:r>
              <a:rPr lang="en-US" sz="2400" b="0" dirty="0" smtClean="0">
                <a:solidFill>
                  <a:schemeClr val="tx1">
                    <a:lumMod val="50000"/>
                  </a:schemeClr>
                </a:solidFill>
                <a:latin typeface="Times New Roman" pitchFamily="18" charset="0"/>
                <a:cs typeface="Times New Roman" pitchFamily="18" charset="0"/>
              </a:rPr>
              <a:t> </a:t>
            </a:r>
          </a:p>
          <a:p>
            <a:pPr eaLnBrk="1" hangingPunct="1">
              <a:spcBef>
                <a:spcPct val="50000"/>
              </a:spcBef>
            </a:pPr>
            <a:r>
              <a:rPr lang="en-US" sz="2400" b="0" dirty="0" err="1" smtClean="0">
                <a:solidFill>
                  <a:schemeClr val="tx1">
                    <a:lumMod val="50000"/>
                  </a:schemeClr>
                </a:solidFill>
                <a:latin typeface="Times New Roman" pitchFamily="18" charset="0"/>
                <a:cs typeface="Times New Roman" pitchFamily="18" charset="0"/>
              </a:rPr>
              <a:t>chắn</a:t>
            </a:r>
            <a:r>
              <a:rPr lang="vi-VN" sz="2400" b="0" dirty="0" smtClean="0">
                <a:solidFill>
                  <a:schemeClr val="tx1">
                    <a:lumMod val="50000"/>
                  </a:schemeClr>
                </a:solidFill>
                <a:latin typeface="Times New Roman" pitchFamily="18" charset="0"/>
                <a:cs typeface="Times New Roman" pitchFamily="18" charset="0"/>
              </a:rPr>
              <a:t> </a:t>
            </a:r>
            <a:endParaRPr lang="en-US" sz="2400" b="0" dirty="0" err="1" smtClean="0">
              <a:solidFill>
                <a:schemeClr val="tx1">
                  <a:lumMod val="50000"/>
                </a:schemeClr>
              </a:solidFill>
              <a:latin typeface="Times New Roman" pitchFamily="18" charset="0"/>
              <a:cs typeface="Times New Roman" pitchFamily="18" charset="0"/>
            </a:endParaRPr>
          </a:p>
        </p:txBody>
      </p:sp>
      <p:sp>
        <p:nvSpPr>
          <p:cNvPr id="23" name="Rectangle 22"/>
          <p:cNvSpPr/>
          <p:nvPr/>
        </p:nvSpPr>
        <p:spPr>
          <a:xfrm>
            <a:off x="0" y="80546"/>
            <a:ext cx="9118600" cy="677108"/>
          </a:xfrm>
          <a:prstGeom prst="rect">
            <a:avLst/>
          </a:prstGeom>
          <a:noFill/>
        </p:spPr>
        <p:txBody>
          <a:bodyPr wrap="square" lIns="91440" tIns="45720" rIns="91440" bIns="45720">
            <a:spAutoFit/>
          </a:bodyPr>
          <a:lstStyle/>
          <a:p>
            <a:pPr algn="ctr"/>
            <a:r>
              <a:rPr lang="en-US" sz="38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Tiết</a:t>
            </a:r>
            <a:r>
              <a:rPr lang="en-US"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40:</a:t>
            </a:r>
            <a:r>
              <a:rPr lang="vi-VN"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Góc nội tiếp</a:t>
            </a:r>
            <a:r>
              <a:rPr lang="en-US"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a:t>
            </a:r>
            <a:r>
              <a:rPr lang="en-US" sz="38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Luyện</a:t>
            </a:r>
            <a:r>
              <a:rPr lang="en-US"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a:t>
            </a:r>
            <a:r>
              <a:rPr lang="en-US" sz="38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tập</a:t>
            </a:r>
            <a:endParaRPr lang="en-US" sz="38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17" name="Rectangle 16"/>
          <p:cNvSpPr/>
          <p:nvPr/>
        </p:nvSpPr>
        <p:spPr>
          <a:xfrm>
            <a:off x="0" y="4953000"/>
            <a:ext cx="3120461" cy="461665"/>
          </a:xfrm>
          <a:prstGeom prst="rect">
            <a:avLst/>
          </a:prstGeom>
        </p:spPr>
        <p:txBody>
          <a:bodyPr wrap="square">
            <a:spAutoFit/>
          </a:bodyPr>
          <a:lstStyle/>
          <a:p>
            <a:r>
              <a:rPr lang="en-US" sz="2400" u="sng" dirty="0" smtClean="0">
                <a:solidFill>
                  <a:schemeClr val="tx1">
                    <a:lumMod val="50000"/>
                  </a:schemeClr>
                </a:solidFill>
                <a:latin typeface="Times New Roman" pitchFamily="18" charset="0"/>
                <a:cs typeface="Times New Roman" pitchFamily="18" charset="0"/>
              </a:rPr>
              <a:t>3. </a:t>
            </a:r>
            <a:r>
              <a:rPr lang="en-US" sz="2400" u="sng" dirty="0" err="1" smtClean="0">
                <a:solidFill>
                  <a:schemeClr val="tx1">
                    <a:lumMod val="50000"/>
                  </a:schemeClr>
                </a:solidFill>
                <a:latin typeface="Times New Roman" pitchFamily="18" charset="0"/>
                <a:cs typeface="Times New Roman" pitchFamily="18" charset="0"/>
              </a:rPr>
              <a:t>Hệ</a:t>
            </a:r>
            <a:r>
              <a:rPr lang="en-US" sz="2400" u="sng" dirty="0" smtClean="0">
                <a:solidFill>
                  <a:schemeClr val="tx1">
                    <a:lumMod val="50000"/>
                  </a:schemeClr>
                </a:solidFill>
                <a:latin typeface="Times New Roman" pitchFamily="18" charset="0"/>
                <a:cs typeface="Times New Roman" pitchFamily="18" charset="0"/>
              </a:rPr>
              <a:t> </a:t>
            </a:r>
            <a:r>
              <a:rPr lang="en-US" sz="2400" u="sng" dirty="0" err="1" smtClean="0">
                <a:solidFill>
                  <a:schemeClr val="tx1">
                    <a:lumMod val="50000"/>
                  </a:schemeClr>
                </a:solidFill>
                <a:latin typeface="Times New Roman" pitchFamily="18" charset="0"/>
                <a:cs typeface="Times New Roman" pitchFamily="18" charset="0"/>
              </a:rPr>
              <a:t>quả</a:t>
            </a:r>
            <a:r>
              <a:rPr lang="en-US" sz="2400" u="sng" dirty="0" smtClean="0">
                <a:solidFill>
                  <a:schemeClr val="tx1">
                    <a:lumMod val="50000"/>
                  </a:schemeClr>
                </a:solidFill>
                <a:latin typeface="Times New Roman" pitchFamily="18" charset="0"/>
                <a:cs typeface="Times New Roman" pitchFamily="18" charset="0"/>
              </a:rPr>
              <a:t> </a:t>
            </a:r>
            <a:r>
              <a:rPr lang="vi-VN" sz="2400" dirty="0" smtClean="0">
                <a:solidFill>
                  <a:schemeClr val="tx1">
                    <a:lumMod val="50000"/>
                  </a:schemeClr>
                </a:solidFill>
                <a:latin typeface="Times New Roman" pitchFamily="18" charset="0"/>
                <a:cs typeface="Times New Roman" pitchFamily="18" charset="0"/>
              </a:rPr>
              <a:t>(SGK – 7</a:t>
            </a:r>
            <a:r>
              <a:rPr lang="en-US" sz="2400" dirty="0" smtClean="0">
                <a:solidFill>
                  <a:schemeClr val="tx1">
                    <a:lumMod val="50000"/>
                  </a:schemeClr>
                </a:solidFill>
                <a:latin typeface="Times New Roman" pitchFamily="18" charset="0"/>
                <a:cs typeface="Times New Roman" pitchFamily="18" charset="0"/>
              </a:rPr>
              <a:t>4</a:t>
            </a:r>
            <a:r>
              <a:rPr lang="vi-VN" sz="2400" dirty="0" smtClean="0">
                <a:solidFill>
                  <a:schemeClr val="tx1">
                    <a:lumMod val="50000"/>
                  </a:schemeClr>
                </a:solidFill>
                <a:latin typeface="Times New Roman" pitchFamily="18" charset="0"/>
                <a:cs typeface="Times New Roman" pitchFamily="18" charset="0"/>
              </a:rPr>
              <a:t>)</a:t>
            </a:r>
            <a:endParaRPr lang="en-US" sz="2400" u="sng"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094242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4480154" y="537145"/>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vi-VN"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4186837" y="933762"/>
            <a:ext cx="280757" cy="50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4300" algn="l"/>
              </a:tabLst>
            </a:pPr>
            <a:r>
              <a:rPr kumimoji="0" lang="vi-VN" sz="2600" b="0" i="0" u="none" strike="noStrike" cap="none" normalizeH="0" baseline="0" smtClean="0">
                <a:ln>
                  <a:noFill/>
                </a:ln>
                <a:solidFill>
                  <a:srgbClr val="0000CC"/>
                </a:solidFill>
                <a:effectLst/>
                <a:latin typeface="Times New Roman" pitchFamily="18" charset="0"/>
                <a:ea typeface="Times New Roman" pitchFamily="18" charset="0"/>
                <a:cs typeface="Times New Roman" pitchFamily="18" charset="0"/>
              </a:rPr>
              <a:t> </a:t>
            </a:r>
            <a:endParaRPr kumimoji="0" lang="vi-VN" sz="2600" b="0" i="0" u="none" strike="noStrike" cap="none" normalizeH="0" baseline="0" smtClean="0">
              <a:ln>
                <a:noFill/>
              </a:ln>
              <a:solidFill>
                <a:srgbClr val="0000CC"/>
              </a:solidFill>
              <a:effectLst/>
              <a:latin typeface="Times New Roman" pitchFamily="18" charset="0"/>
              <a:cs typeface="Times New Roman" pitchFamily="18" charset="0"/>
            </a:endParaRPr>
          </a:p>
        </p:txBody>
      </p:sp>
      <p:sp>
        <p:nvSpPr>
          <p:cNvPr id="11" name="AutoShape 2"/>
          <p:cNvSpPr>
            <a:spLocks noChangeArrowheads="1"/>
          </p:cNvSpPr>
          <p:nvPr/>
        </p:nvSpPr>
        <p:spPr bwMode="auto">
          <a:xfrm>
            <a:off x="44450" y="933763"/>
            <a:ext cx="9099550" cy="5841688"/>
          </a:xfrm>
          <a:prstGeom prst="roundRect">
            <a:avLst>
              <a:gd name="adj" fmla="val 8394"/>
            </a:avLst>
          </a:prstGeom>
          <a:solidFill>
            <a:srgbClr val="FFFFFF"/>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 name="Picture 4"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1435869"/>
            <a:ext cx="2001278" cy="187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2412" y="1074879"/>
            <a:ext cx="3816662" cy="92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descr="image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2412" y="1458806"/>
            <a:ext cx="4949699" cy="168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descr="image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080" y="2570644"/>
            <a:ext cx="1514476" cy="230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descr="image0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2969" y="4250615"/>
            <a:ext cx="7964487" cy="230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descr="image0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9513" y="4286672"/>
            <a:ext cx="8071400" cy="96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descr="image0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7903" y="4286672"/>
            <a:ext cx="5320231" cy="257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1" descr="image0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03781" y="3568241"/>
            <a:ext cx="6836797" cy="1200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2" descr="image0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355079">
            <a:off x="314325" y="2772442"/>
            <a:ext cx="2467928" cy="749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3" descr="image0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60880" y="2792854"/>
            <a:ext cx="5847961" cy="102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4" descr="image0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513" y="2590800"/>
            <a:ext cx="1155971" cy="77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21" descr="Blue tissue paper"/>
          <p:cNvSpPr>
            <a:spLocks noChangeArrowheads="1"/>
          </p:cNvSpPr>
          <p:nvPr/>
        </p:nvSpPr>
        <p:spPr bwMode="auto">
          <a:xfrm>
            <a:off x="0" y="0"/>
            <a:ext cx="9144000" cy="838200"/>
          </a:xfrm>
          <a:prstGeom prst="rect">
            <a:avLst/>
          </a:prstGeom>
          <a:blipFill dpi="0" rotWithShape="1">
            <a:blip r:embed="rId1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3200" b="1" dirty="0">
              <a:solidFill>
                <a:srgbClr val="CC0000"/>
              </a:solidFill>
              <a:latin typeface="Times New Roman" pitchFamily="18" charset="0"/>
            </a:endParaRPr>
          </a:p>
        </p:txBody>
      </p:sp>
      <p:sp>
        <p:nvSpPr>
          <p:cNvPr id="32" name="Rectangle 31"/>
          <p:cNvSpPr/>
          <p:nvPr/>
        </p:nvSpPr>
        <p:spPr>
          <a:xfrm>
            <a:off x="0" y="80546"/>
            <a:ext cx="9118600" cy="677108"/>
          </a:xfrm>
          <a:prstGeom prst="rect">
            <a:avLst/>
          </a:prstGeom>
          <a:noFill/>
        </p:spPr>
        <p:txBody>
          <a:bodyPr wrap="square" lIns="91440" tIns="45720" rIns="91440" bIns="45720">
            <a:spAutoFit/>
          </a:bodyPr>
          <a:lstStyle/>
          <a:p>
            <a:pPr algn="ctr"/>
            <a:r>
              <a:rPr lang="vi-VN"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Góc nội tiếp</a:t>
            </a:r>
            <a:endParaRPr lang="en-US" sz="38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2" name="Isosceles Triangle 1">
            <a:hlinkClick r:id="rId15" action="ppaction://hlinksldjump"/>
          </p:cNvPr>
          <p:cNvSpPr/>
          <p:nvPr/>
        </p:nvSpPr>
        <p:spPr bwMode="auto">
          <a:xfrm rot="5400000">
            <a:off x="8712500" y="6451901"/>
            <a:ext cx="355600" cy="456599"/>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VnArial" pitchFamily="34" charset="0"/>
            </a:endParaRPr>
          </a:p>
        </p:txBody>
      </p:sp>
    </p:spTree>
    <p:extLst>
      <p:ext uri="{BB962C8B-B14F-4D97-AF65-F5344CB8AC3E}">
        <p14:creationId xmlns:p14="http://schemas.microsoft.com/office/powerpoint/2010/main" val="21821384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ou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linds(horizontal)">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52400" y="0"/>
            <a:ext cx="495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u="sng" smtClean="0">
                <a:solidFill>
                  <a:srgbClr val="000000"/>
                </a:solidFill>
                <a:latin typeface=".VnTimeH" pitchFamily="34" charset="0"/>
              </a:rPr>
              <a:t>Bµi tËp </a:t>
            </a:r>
            <a:r>
              <a:rPr lang="en-US" altLang="en-US" b="0" smtClean="0">
                <a:solidFill>
                  <a:srgbClr val="000000"/>
                </a:solidFill>
                <a:latin typeface=".VnTime" pitchFamily="34" charset="0"/>
              </a:rPr>
              <a:t>: </a:t>
            </a:r>
            <a:r>
              <a:rPr lang="en-US" altLang="en-US" smtClean="0">
                <a:solidFill>
                  <a:srgbClr val="000000"/>
                </a:solidFill>
                <a:latin typeface=".VnTime" pitchFamily="34" charset="0"/>
              </a:rPr>
              <a:t>Cho h×nh vÏ</a:t>
            </a:r>
          </a:p>
        </p:txBody>
      </p:sp>
      <p:sp>
        <p:nvSpPr>
          <p:cNvPr id="19459" name="Oval 3"/>
          <p:cNvSpPr>
            <a:spLocks noChangeArrowheads="1"/>
          </p:cNvSpPr>
          <p:nvPr/>
        </p:nvSpPr>
        <p:spPr bwMode="auto">
          <a:xfrm>
            <a:off x="6019800" y="1066800"/>
            <a:ext cx="2362200" cy="22860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19460" name="Text Box 4"/>
          <p:cNvSpPr txBox="1">
            <a:spLocks noChangeArrowheads="1"/>
          </p:cNvSpPr>
          <p:nvPr/>
        </p:nvSpPr>
        <p:spPr bwMode="auto">
          <a:xfrm>
            <a:off x="7086600" y="1873250"/>
            <a:ext cx="914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600" b="0" smtClean="0">
                <a:solidFill>
                  <a:srgbClr val="000000"/>
                </a:solidFill>
                <a:latin typeface=".VnTime" pitchFamily="34" charset="0"/>
              </a:rPr>
              <a:t>.0</a:t>
            </a:r>
          </a:p>
        </p:txBody>
      </p:sp>
      <p:sp>
        <p:nvSpPr>
          <p:cNvPr id="19461" name="Line 5"/>
          <p:cNvSpPr>
            <a:spLocks noChangeShapeType="1"/>
          </p:cNvSpPr>
          <p:nvPr/>
        </p:nvSpPr>
        <p:spPr bwMode="auto">
          <a:xfrm>
            <a:off x="6858000" y="1143000"/>
            <a:ext cx="7620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9462" name="Line 6"/>
          <p:cNvSpPr>
            <a:spLocks noChangeShapeType="1"/>
          </p:cNvSpPr>
          <p:nvPr/>
        </p:nvSpPr>
        <p:spPr bwMode="auto">
          <a:xfrm flipH="1">
            <a:off x="6248400" y="1143000"/>
            <a:ext cx="60960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9463" name="Line 7"/>
          <p:cNvSpPr>
            <a:spLocks noChangeShapeType="1"/>
          </p:cNvSpPr>
          <p:nvPr/>
        </p:nvSpPr>
        <p:spPr bwMode="auto">
          <a:xfrm>
            <a:off x="6248400" y="2895600"/>
            <a:ext cx="1371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9464" name="Line 8"/>
          <p:cNvSpPr>
            <a:spLocks noChangeShapeType="1"/>
          </p:cNvSpPr>
          <p:nvPr/>
        </p:nvSpPr>
        <p:spPr bwMode="auto">
          <a:xfrm flipV="1">
            <a:off x="6248400" y="2438400"/>
            <a:ext cx="21336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9465" name="Line 9"/>
          <p:cNvSpPr>
            <a:spLocks noChangeShapeType="1"/>
          </p:cNvSpPr>
          <p:nvPr/>
        </p:nvSpPr>
        <p:spPr bwMode="auto">
          <a:xfrm flipH="1">
            <a:off x="7620000" y="2438400"/>
            <a:ext cx="7620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9466" name="Line 10"/>
          <p:cNvSpPr>
            <a:spLocks noChangeShapeType="1"/>
          </p:cNvSpPr>
          <p:nvPr/>
        </p:nvSpPr>
        <p:spPr bwMode="auto">
          <a:xfrm flipV="1">
            <a:off x="6248400" y="2209800"/>
            <a:ext cx="990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9467" name="Text Box 12"/>
          <p:cNvSpPr txBox="1">
            <a:spLocks noChangeArrowheads="1"/>
          </p:cNvSpPr>
          <p:nvPr/>
        </p:nvSpPr>
        <p:spPr bwMode="auto">
          <a:xfrm>
            <a:off x="6553200" y="685800"/>
            <a:ext cx="457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600" b="0" smtClean="0">
                <a:solidFill>
                  <a:srgbClr val="000000"/>
                </a:solidFill>
                <a:latin typeface=".VnTime" pitchFamily="34" charset="0"/>
              </a:rPr>
              <a:t>A</a:t>
            </a:r>
          </a:p>
        </p:txBody>
      </p:sp>
      <p:sp>
        <p:nvSpPr>
          <p:cNvPr id="19468" name="Text Box 13"/>
          <p:cNvSpPr txBox="1">
            <a:spLocks noChangeArrowheads="1"/>
          </p:cNvSpPr>
          <p:nvPr/>
        </p:nvSpPr>
        <p:spPr bwMode="auto">
          <a:xfrm>
            <a:off x="5791200" y="2743200"/>
            <a:ext cx="457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600" b="0" smtClean="0">
                <a:solidFill>
                  <a:srgbClr val="000000"/>
                </a:solidFill>
                <a:latin typeface=".VnTime" pitchFamily="34" charset="0"/>
              </a:rPr>
              <a:t>M</a:t>
            </a:r>
          </a:p>
        </p:txBody>
      </p:sp>
      <p:sp>
        <p:nvSpPr>
          <p:cNvPr id="19469" name="Text Box 15"/>
          <p:cNvSpPr txBox="1">
            <a:spLocks noChangeArrowheads="1"/>
          </p:cNvSpPr>
          <p:nvPr/>
        </p:nvSpPr>
        <p:spPr bwMode="auto">
          <a:xfrm>
            <a:off x="7467600" y="3244850"/>
            <a:ext cx="457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600" b="0" smtClean="0">
                <a:solidFill>
                  <a:srgbClr val="000000"/>
                </a:solidFill>
                <a:latin typeface=".VnTime" pitchFamily="34" charset="0"/>
              </a:rPr>
              <a:t>N</a:t>
            </a:r>
          </a:p>
        </p:txBody>
      </p:sp>
      <p:sp>
        <p:nvSpPr>
          <p:cNvPr id="19470" name="Text Box 16"/>
          <p:cNvSpPr txBox="1">
            <a:spLocks noChangeArrowheads="1"/>
          </p:cNvSpPr>
          <p:nvPr/>
        </p:nvSpPr>
        <p:spPr bwMode="auto">
          <a:xfrm>
            <a:off x="8382000" y="2178050"/>
            <a:ext cx="457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600" b="0" smtClean="0">
                <a:solidFill>
                  <a:srgbClr val="000000"/>
                </a:solidFill>
                <a:latin typeface=".VnTime" pitchFamily="34" charset="0"/>
              </a:rPr>
              <a:t>B</a:t>
            </a:r>
          </a:p>
        </p:txBody>
      </p:sp>
      <p:sp>
        <p:nvSpPr>
          <p:cNvPr id="19471" name="Text Box 17"/>
          <p:cNvSpPr txBox="1">
            <a:spLocks noChangeArrowheads="1"/>
          </p:cNvSpPr>
          <p:nvPr/>
        </p:nvSpPr>
        <p:spPr bwMode="auto">
          <a:xfrm>
            <a:off x="228600" y="914400"/>
            <a:ext cx="449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b="0" smtClean="0">
                <a:solidFill>
                  <a:srgbClr val="000000"/>
                </a:solidFill>
                <a:latin typeface=".VnTime" pitchFamily="34" charset="0"/>
              </a:rPr>
              <a:t>BiÕt s® MN = 100</a:t>
            </a:r>
            <a:r>
              <a:rPr lang="en-US" altLang="en-US" b="0" baseline="30000" smtClean="0">
                <a:solidFill>
                  <a:srgbClr val="000000"/>
                </a:solidFill>
                <a:latin typeface=".VnTime" pitchFamily="34" charset="0"/>
              </a:rPr>
              <a:t>0 </a:t>
            </a:r>
            <a:r>
              <a:rPr lang="en-US" altLang="en-US" b="0" smtClean="0">
                <a:solidFill>
                  <a:srgbClr val="000000"/>
                </a:solidFill>
                <a:latin typeface=".VnTime" pitchFamily="34" charset="0"/>
              </a:rPr>
              <a:t> ®iÒn vµo dÊu …</a:t>
            </a:r>
          </a:p>
        </p:txBody>
      </p:sp>
      <p:sp>
        <p:nvSpPr>
          <p:cNvPr id="19472" name="Arc 18"/>
          <p:cNvSpPr>
            <a:spLocks/>
          </p:cNvSpPr>
          <p:nvPr/>
        </p:nvSpPr>
        <p:spPr bwMode="auto">
          <a:xfrm rot="10093902" flipH="1" flipV="1">
            <a:off x="1524000" y="990600"/>
            <a:ext cx="609600" cy="152400"/>
          </a:xfrm>
          <a:custGeom>
            <a:avLst/>
            <a:gdLst>
              <a:gd name="T0" fmla="*/ 0 w 21600"/>
              <a:gd name="T1" fmla="*/ 0 h 21600"/>
              <a:gd name="T2" fmla="*/ 2147483646 w 21600"/>
              <a:gd name="T3" fmla="*/ 377667668 h 21600"/>
              <a:gd name="T4" fmla="*/ 0 w 21600"/>
              <a:gd name="T5" fmla="*/ 3776676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1800" b="0" smtClean="0">
              <a:solidFill>
                <a:srgbClr val="000000"/>
              </a:solidFill>
              <a:latin typeface="Arial" pitchFamily="34" charset="0"/>
            </a:endParaRPr>
          </a:p>
        </p:txBody>
      </p:sp>
      <p:sp>
        <p:nvSpPr>
          <p:cNvPr id="19473" name="Text Box 19"/>
          <p:cNvSpPr txBox="1">
            <a:spLocks noChangeArrowheads="1"/>
          </p:cNvSpPr>
          <p:nvPr/>
        </p:nvSpPr>
        <p:spPr bwMode="auto">
          <a:xfrm>
            <a:off x="304800" y="2362200"/>
            <a:ext cx="579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b="0" smtClean="0">
                <a:solidFill>
                  <a:srgbClr val="000000"/>
                </a:solidFill>
                <a:latin typeface=".VnTime" pitchFamily="34" charset="0"/>
              </a:rPr>
              <a:t>1) MAN =…. s®          =   ……</a:t>
            </a:r>
          </a:p>
        </p:txBody>
      </p:sp>
      <p:grpSp>
        <p:nvGrpSpPr>
          <p:cNvPr id="19474" name="Group 20"/>
          <p:cNvGrpSpPr>
            <a:grpSpLocks/>
          </p:cNvGrpSpPr>
          <p:nvPr/>
        </p:nvGrpSpPr>
        <p:grpSpPr bwMode="auto">
          <a:xfrm>
            <a:off x="1016000" y="2336800"/>
            <a:ext cx="609600" cy="152400"/>
            <a:chOff x="4128" y="1296"/>
            <a:chExt cx="384" cy="96"/>
          </a:xfrm>
        </p:grpSpPr>
        <p:sp>
          <p:nvSpPr>
            <p:cNvPr id="19508" name="Line 21"/>
            <p:cNvSpPr>
              <a:spLocks noChangeShapeType="1"/>
            </p:cNvSpPr>
            <p:nvPr/>
          </p:nvSpPr>
          <p:spPr bwMode="auto">
            <a:xfrm flipV="1">
              <a:off x="4128" y="1296"/>
              <a:ext cx="24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9509" name="Line 22"/>
            <p:cNvSpPr>
              <a:spLocks noChangeShapeType="1"/>
            </p:cNvSpPr>
            <p:nvPr/>
          </p:nvSpPr>
          <p:spPr bwMode="auto">
            <a:xfrm>
              <a:off x="4368" y="1296"/>
              <a:ext cx="14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grpSp>
      <p:sp>
        <p:nvSpPr>
          <p:cNvPr id="19475" name="Text Box 24"/>
          <p:cNvSpPr txBox="1">
            <a:spLocks noChangeArrowheads="1"/>
          </p:cNvSpPr>
          <p:nvPr/>
        </p:nvSpPr>
        <p:spPr bwMode="auto">
          <a:xfrm>
            <a:off x="381000" y="3276600"/>
            <a:ext cx="502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b="0" smtClean="0">
                <a:solidFill>
                  <a:srgbClr val="000000"/>
                </a:solidFill>
                <a:latin typeface=".VnTime" pitchFamily="34" charset="0"/>
              </a:rPr>
              <a:t>2) MBN =     s</a:t>
            </a:r>
            <a:r>
              <a:rPr lang="en-US" altLang="en-US" b="0" smtClean="0">
                <a:solidFill>
                  <a:srgbClr val="000000"/>
                </a:solidFill>
                <a:latin typeface="Times New Roman" pitchFamily="18" charset="0"/>
              </a:rPr>
              <a:t>đ </a:t>
            </a:r>
            <a:r>
              <a:rPr lang="en-US" altLang="en-US" b="0" smtClean="0">
                <a:solidFill>
                  <a:srgbClr val="000000"/>
                </a:solidFill>
                <a:latin typeface=".VnTime" pitchFamily="34" charset="0"/>
              </a:rPr>
              <a:t> ……</a:t>
            </a:r>
          </a:p>
        </p:txBody>
      </p:sp>
      <p:grpSp>
        <p:nvGrpSpPr>
          <p:cNvPr id="19476" name="Group 25"/>
          <p:cNvGrpSpPr>
            <a:grpSpLocks/>
          </p:cNvGrpSpPr>
          <p:nvPr/>
        </p:nvGrpSpPr>
        <p:grpSpPr bwMode="auto">
          <a:xfrm>
            <a:off x="1092200" y="3263900"/>
            <a:ext cx="609600" cy="152400"/>
            <a:chOff x="4128" y="1296"/>
            <a:chExt cx="384" cy="96"/>
          </a:xfrm>
        </p:grpSpPr>
        <p:sp>
          <p:nvSpPr>
            <p:cNvPr id="19506" name="Line 26"/>
            <p:cNvSpPr>
              <a:spLocks noChangeShapeType="1"/>
            </p:cNvSpPr>
            <p:nvPr/>
          </p:nvSpPr>
          <p:spPr bwMode="auto">
            <a:xfrm flipV="1">
              <a:off x="4128" y="1296"/>
              <a:ext cx="24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9507" name="Line 27"/>
            <p:cNvSpPr>
              <a:spLocks noChangeShapeType="1"/>
            </p:cNvSpPr>
            <p:nvPr/>
          </p:nvSpPr>
          <p:spPr bwMode="auto">
            <a:xfrm>
              <a:off x="4368" y="1296"/>
              <a:ext cx="14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grpSp>
      <p:grpSp>
        <p:nvGrpSpPr>
          <p:cNvPr id="19477" name="Group 70"/>
          <p:cNvGrpSpPr>
            <a:grpSpLocks/>
          </p:cNvGrpSpPr>
          <p:nvPr/>
        </p:nvGrpSpPr>
        <p:grpSpPr bwMode="auto">
          <a:xfrm>
            <a:off x="381000" y="4343400"/>
            <a:ext cx="3505200" cy="579438"/>
            <a:chOff x="240" y="2736"/>
            <a:chExt cx="2208" cy="365"/>
          </a:xfrm>
        </p:grpSpPr>
        <p:sp>
          <p:nvSpPr>
            <p:cNvPr id="19502" name="Text Box 28"/>
            <p:cNvSpPr txBox="1">
              <a:spLocks noChangeArrowheads="1"/>
            </p:cNvSpPr>
            <p:nvPr/>
          </p:nvSpPr>
          <p:spPr bwMode="auto">
            <a:xfrm>
              <a:off x="240" y="2736"/>
              <a:ext cx="220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b="0" smtClean="0">
                  <a:solidFill>
                    <a:srgbClr val="000000"/>
                  </a:solidFill>
                  <a:latin typeface=".VnTime" pitchFamily="34" charset="0"/>
                </a:rPr>
                <a:t>3) AMN = …</a:t>
              </a:r>
            </a:p>
          </p:txBody>
        </p:sp>
        <p:grpSp>
          <p:nvGrpSpPr>
            <p:cNvPr id="19503" name="Group 29"/>
            <p:cNvGrpSpPr>
              <a:grpSpLocks/>
            </p:cNvGrpSpPr>
            <p:nvPr/>
          </p:nvGrpSpPr>
          <p:grpSpPr bwMode="auto">
            <a:xfrm>
              <a:off x="672" y="2736"/>
              <a:ext cx="384" cy="96"/>
              <a:chOff x="4128" y="1296"/>
              <a:chExt cx="384" cy="96"/>
            </a:xfrm>
          </p:grpSpPr>
          <p:sp>
            <p:nvSpPr>
              <p:cNvPr id="19504" name="Line 30"/>
              <p:cNvSpPr>
                <a:spLocks noChangeShapeType="1"/>
              </p:cNvSpPr>
              <p:nvPr/>
            </p:nvSpPr>
            <p:spPr bwMode="auto">
              <a:xfrm flipV="1">
                <a:off x="4128" y="1296"/>
                <a:ext cx="24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9505" name="Line 31"/>
              <p:cNvSpPr>
                <a:spLocks noChangeShapeType="1"/>
              </p:cNvSpPr>
              <p:nvPr/>
            </p:nvSpPr>
            <p:spPr bwMode="auto">
              <a:xfrm>
                <a:off x="4368" y="1296"/>
                <a:ext cx="14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grpSp>
      </p:grpSp>
      <p:grpSp>
        <p:nvGrpSpPr>
          <p:cNvPr id="19478" name="Group 68"/>
          <p:cNvGrpSpPr>
            <a:grpSpLocks/>
          </p:cNvGrpSpPr>
          <p:nvPr/>
        </p:nvGrpSpPr>
        <p:grpSpPr bwMode="auto">
          <a:xfrm>
            <a:off x="469900" y="5410200"/>
            <a:ext cx="3810000" cy="655638"/>
            <a:chOff x="3360" y="3840"/>
            <a:chExt cx="2400" cy="413"/>
          </a:xfrm>
        </p:grpSpPr>
        <p:sp>
          <p:nvSpPr>
            <p:cNvPr id="19498" name="Text Box 32"/>
            <p:cNvSpPr txBox="1">
              <a:spLocks noChangeArrowheads="1"/>
            </p:cNvSpPr>
            <p:nvPr/>
          </p:nvSpPr>
          <p:spPr bwMode="auto">
            <a:xfrm>
              <a:off x="3360" y="3888"/>
              <a:ext cx="24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b="0" smtClean="0">
                  <a:solidFill>
                    <a:srgbClr val="000000"/>
                  </a:solidFill>
                  <a:latin typeface=".VnTime" pitchFamily="34" charset="0"/>
                </a:rPr>
                <a:t>4) MON = …</a:t>
              </a:r>
            </a:p>
          </p:txBody>
        </p:sp>
        <p:grpSp>
          <p:nvGrpSpPr>
            <p:cNvPr id="19499" name="Group 33"/>
            <p:cNvGrpSpPr>
              <a:grpSpLocks/>
            </p:cNvGrpSpPr>
            <p:nvPr/>
          </p:nvGrpSpPr>
          <p:grpSpPr bwMode="auto">
            <a:xfrm>
              <a:off x="3792" y="3840"/>
              <a:ext cx="384" cy="96"/>
              <a:chOff x="4128" y="1296"/>
              <a:chExt cx="384" cy="96"/>
            </a:xfrm>
          </p:grpSpPr>
          <p:sp>
            <p:nvSpPr>
              <p:cNvPr id="19500" name="Line 34"/>
              <p:cNvSpPr>
                <a:spLocks noChangeShapeType="1"/>
              </p:cNvSpPr>
              <p:nvPr/>
            </p:nvSpPr>
            <p:spPr bwMode="auto">
              <a:xfrm flipV="1">
                <a:off x="4128" y="1296"/>
                <a:ext cx="24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19501" name="Line 35"/>
              <p:cNvSpPr>
                <a:spLocks noChangeShapeType="1"/>
              </p:cNvSpPr>
              <p:nvPr/>
            </p:nvSpPr>
            <p:spPr bwMode="auto">
              <a:xfrm>
                <a:off x="4368" y="1296"/>
                <a:ext cx="14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grpSp>
      </p:grpSp>
      <p:sp>
        <p:nvSpPr>
          <p:cNvPr id="21543" name="Text Box 39"/>
          <p:cNvSpPr txBox="1">
            <a:spLocks noChangeArrowheads="1"/>
          </p:cNvSpPr>
          <p:nvPr/>
        </p:nvSpPr>
        <p:spPr bwMode="auto">
          <a:xfrm>
            <a:off x="4483100" y="23495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b="0" smtClean="0">
                <a:solidFill>
                  <a:srgbClr val="000000"/>
                </a:solidFill>
                <a:latin typeface=".VnTime" pitchFamily="34" charset="0"/>
              </a:rPr>
              <a:t>50</a:t>
            </a:r>
            <a:r>
              <a:rPr lang="en-US" altLang="en-US" b="0" baseline="30000" smtClean="0">
                <a:solidFill>
                  <a:srgbClr val="000000"/>
                </a:solidFill>
                <a:latin typeface=".VnTime" pitchFamily="34" charset="0"/>
              </a:rPr>
              <a:t>0</a:t>
            </a:r>
            <a:endParaRPr lang="en-US" altLang="en-US" b="0" smtClean="0">
              <a:solidFill>
                <a:srgbClr val="000000"/>
              </a:solidFill>
              <a:latin typeface=".VnTime" pitchFamily="34" charset="0"/>
            </a:endParaRPr>
          </a:p>
        </p:txBody>
      </p:sp>
      <p:sp>
        <p:nvSpPr>
          <p:cNvPr id="19480" name="Text Box 43"/>
          <p:cNvSpPr txBox="1">
            <a:spLocks noChangeArrowheads="1"/>
          </p:cNvSpPr>
          <p:nvPr/>
        </p:nvSpPr>
        <p:spPr bwMode="auto">
          <a:xfrm>
            <a:off x="3962400" y="32766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b="0" smtClean="0">
                <a:solidFill>
                  <a:srgbClr val="000000"/>
                </a:solidFill>
                <a:latin typeface=".VnTime" pitchFamily="34" charset="0"/>
              </a:rPr>
              <a:t>=</a:t>
            </a:r>
            <a:r>
              <a:rPr lang="en-US" altLang="en-US" b="0" smtClean="0">
                <a:solidFill>
                  <a:srgbClr val="FF0000"/>
                </a:solidFill>
                <a:latin typeface=".VnTime" pitchFamily="34" charset="0"/>
              </a:rPr>
              <a:t> </a:t>
            </a:r>
            <a:r>
              <a:rPr lang="en-US" altLang="en-US" b="0" smtClean="0">
                <a:solidFill>
                  <a:srgbClr val="000000"/>
                </a:solidFill>
                <a:latin typeface=".VnTime" pitchFamily="34" charset="0"/>
              </a:rPr>
              <a:t>50</a:t>
            </a:r>
            <a:r>
              <a:rPr lang="en-US" altLang="en-US" b="0" baseline="30000" smtClean="0">
                <a:solidFill>
                  <a:srgbClr val="000000"/>
                </a:solidFill>
                <a:latin typeface=".VnTime" pitchFamily="34" charset="0"/>
              </a:rPr>
              <a:t>0</a:t>
            </a:r>
            <a:endParaRPr lang="en-US" altLang="en-US" b="0" smtClean="0">
              <a:solidFill>
                <a:srgbClr val="000000"/>
              </a:solidFill>
              <a:latin typeface=".VnTime" pitchFamily="34" charset="0"/>
            </a:endParaRPr>
          </a:p>
        </p:txBody>
      </p:sp>
      <p:sp>
        <p:nvSpPr>
          <p:cNvPr id="21551" name="Text Box 47"/>
          <p:cNvSpPr txBox="1">
            <a:spLocks noChangeArrowheads="1"/>
          </p:cNvSpPr>
          <p:nvPr/>
        </p:nvSpPr>
        <p:spPr bwMode="auto">
          <a:xfrm>
            <a:off x="4419600" y="43561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b="0" smtClean="0">
                <a:solidFill>
                  <a:srgbClr val="FF0000"/>
                </a:solidFill>
                <a:latin typeface=".VnTime" pitchFamily="34" charset="0"/>
              </a:rPr>
              <a:t> </a:t>
            </a:r>
            <a:r>
              <a:rPr lang="en-US" altLang="en-US" b="0" smtClean="0">
                <a:solidFill>
                  <a:srgbClr val="000000"/>
                </a:solidFill>
                <a:latin typeface=".VnTime" pitchFamily="34" charset="0"/>
              </a:rPr>
              <a:t>90</a:t>
            </a:r>
            <a:r>
              <a:rPr lang="en-US" altLang="en-US" b="0" baseline="30000" smtClean="0">
                <a:solidFill>
                  <a:srgbClr val="000000"/>
                </a:solidFill>
                <a:latin typeface=".VnTime" pitchFamily="34" charset="0"/>
              </a:rPr>
              <a:t>0</a:t>
            </a:r>
            <a:endParaRPr lang="en-US" altLang="en-US" b="0" smtClean="0">
              <a:solidFill>
                <a:srgbClr val="000000"/>
              </a:solidFill>
              <a:latin typeface=".VnTime" pitchFamily="34" charset="0"/>
            </a:endParaRPr>
          </a:p>
        </p:txBody>
      </p:sp>
      <p:sp>
        <p:nvSpPr>
          <p:cNvPr id="19482" name="Text Box 50"/>
          <p:cNvSpPr txBox="1">
            <a:spLocks noChangeArrowheads="1"/>
          </p:cNvSpPr>
          <p:nvPr/>
        </p:nvSpPr>
        <p:spPr bwMode="auto">
          <a:xfrm>
            <a:off x="3581400" y="54991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b="0" smtClean="0">
                <a:solidFill>
                  <a:srgbClr val="000000"/>
                </a:solidFill>
                <a:latin typeface=".VnTime" pitchFamily="34" charset="0"/>
              </a:rPr>
              <a:t>=</a:t>
            </a:r>
            <a:r>
              <a:rPr lang="en-US" altLang="en-US" b="0" smtClean="0">
                <a:solidFill>
                  <a:srgbClr val="FF0000"/>
                </a:solidFill>
                <a:latin typeface=".VnTime" pitchFamily="34" charset="0"/>
              </a:rPr>
              <a:t> </a:t>
            </a:r>
            <a:r>
              <a:rPr lang="en-US" altLang="en-US" b="0" smtClean="0">
                <a:solidFill>
                  <a:srgbClr val="000000"/>
                </a:solidFill>
                <a:latin typeface=".VnTime" pitchFamily="34" charset="0"/>
              </a:rPr>
              <a:t>100</a:t>
            </a:r>
            <a:r>
              <a:rPr lang="en-US" altLang="en-US" b="0" baseline="30000" smtClean="0">
                <a:solidFill>
                  <a:srgbClr val="000000"/>
                </a:solidFill>
                <a:latin typeface=".VnTime" pitchFamily="34" charset="0"/>
              </a:rPr>
              <a:t>0</a:t>
            </a:r>
            <a:endParaRPr lang="en-US" altLang="en-US" b="0" smtClean="0">
              <a:solidFill>
                <a:srgbClr val="000000"/>
              </a:solidFill>
              <a:latin typeface=".VnTime" pitchFamily="34" charset="0"/>
            </a:endParaRPr>
          </a:p>
        </p:txBody>
      </p:sp>
      <p:graphicFrame>
        <p:nvGraphicFramePr>
          <p:cNvPr id="21559" name="Object 55"/>
          <p:cNvGraphicFramePr>
            <a:graphicFrameLocks noChangeAspect="1"/>
          </p:cNvGraphicFramePr>
          <p:nvPr/>
        </p:nvGraphicFramePr>
        <p:xfrm>
          <a:off x="2181225" y="2108200"/>
          <a:ext cx="595313" cy="1066800"/>
        </p:xfrm>
        <a:graphic>
          <a:graphicData uri="http://schemas.openxmlformats.org/presentationml/2006/ole">
            <mc:AlternateContent xmlns:mc="http://schemas.openxmlformats.org/markup-compatibility/2006">
              <mc:Choice xmlns:v="urn:schemas-microsoft-com:vml" Requires="v">
                <p:oleObj spid="_x0000_s167941" name="Equation" r:id="rId3" imgW="164957" imgH="444114" progId="Equation.DSMT4">
                  <p:embed/>
                </p:oleObj>
              </mc:Choice>
              <mc:Fallback>
                <p:oleObj name="Equation" r:id="rId3" imgW="164957" imgH="444114"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225" y="2108200"/>
                        <a:ext cx="595313"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484" name="Group 60"/>
          <p:cNvGrpSpPr>
            <a:grpSpLocks/>
          </p:cNvGrpSpPr>
          <p:nvPr/>
        </p:nvGrpSpPr>
        <p:grpSpPr bwMode="auto">
          <a:xfrm>
            <a:off x="3073400" y="2336800"/>
            <a:ext cx="1752600" cy="592138"/>
            <a:chOff x="1936" y="1472"/>
            <a:chExt cx="1104" cy="373"/>
          </a:xfrm>
        </p:grpSpPr>
        <p:sp>
          <p:nvSpPr>
            <p:cNvPr id="19496" name="Text Box 57"/>
            <p:cNvSpPr txBox="1">
              <a:spLocks noChangeArrowheads="1"/>
            </p:cNvSpPr>
            <p:nvPr/>
          </p:nvSpPr>
          <p:spPr bwMode="auto">
            <a:xfrm>
              <a:off x="1936" y="1480"/>
              <a:ext cx="110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b="0" smtClean="0">
                  <a:solidFill>
                    <a:srgbClr val="000000"/>
                  </a:solidFill>
                  <a:latin typeface=".VnTime" pitchFamily="34" charset="0"/>
                </a:rPr>
                <a:t>MN</a:t>
              </a:r>
            </a:p>
          </p:txBody>
        </p:sp>
        <p:sp>
          <p:nvSpPr>
            <p:cNvPr id="19497" name="Freeform 59"/>
            <p:cNvSpPr>
              <a:spLocks/>
            </p:cNvSpPr>
            <p:nvPr/>
          </p:nvSpPr>
          <p:spPr bwMode="auto">
            <a:xfrm>
              <a:off x="2008" y="1472"/>
              <a:ext cx="384" cy="96"/>
            </a:xfrm>
            <a:custGeom>
              <a:avLst/>
              <a:gdLst>
                <a:gd name="T0" fmla="*/ 0 w 384"/>
                <a:gd name="T1" fmla="*/ 96 h 96"/>
                <a:gd name="T2" fmla="*/ 192 w 384"/>
                <a:gd name="T3" fmla="*/ 0 h 96"/>
                <a:gd name="T4" fmla="*/ 384 w 384"/>
                <a:gd name="T5" fmla="*/ 96 h 96"/>
                <a:gd name="T6" fmla="*/ 0 60000 65536"/>
                <a:gd name="T7" fmla="*/ 0 60000 65536"/>
                <a:gd name="T8" fmla="*/ 0 60000 65536"/>
                <a:gd name="T9" fmla="*/ 0 w 384"/>
                <a:gd name="T10" fmla="*/ 0 h 96"/>
                <a:gd name="T11" fmla="*/ 384 w 384"/>
                <a:gd name="T12" fmla="*/ 96 h 96"/>
              </a:gdLst>
              <a:ahLst/>
              <a:cxnLst>
                <a:cxn ang="T6">
                  <a:pos x="T0" y="T1"/>
                </a:cxn>
                <a:cxn ang="T7">
                  <a:pos x="T2" y="T3"/>
                </a:cxn>
                <a:cxn ang="T8">
                  <a:pos x="T4" y="T5"/>
                </a:cxn>
              </a:cxnLst>
              <a:rect l="T9" t="T10" r="T11" b="T12"/>
              <a:pathLst>
                <a:path w="384" h="96">
                  <a:moveTo>
                    <a:pt x="0" y="96"/>
                  </a:moveTo>
                  <a:cubicBezTo>
                    <a:pt x="64" y="48"/>
                    <a:pt x="128" y="0"/>
                    <a:pt x="192" y="0"/>
                  </a:cubicBezTo>
                  <a:cubicBezTo>
                    <a:pt x="256" y="0"/>
                    <a:pt x="352" y="80"/>
                    <a:pt x="384"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grpSp>
      <p:grpSp>
        <p:nvGrpSpPr>
          <p:cNvPr id="9" name="Group 67"/>
          <p:cNvGrpSpPr>
            <a:grpSpLocks/>
          </p:cNvGrpSpPr>
          <p:nvPr/>
        </p:nvGrpSpPr>
        <p:grpSpPr bwMode="auto">
          <a:xfrm>
            <a:off x="2971800" y="3238500"/>
            <a:ext cx="1981200" cy="592138"/>
            <a:chOff x="1840" y="2056"/>
            <a:chExt cx="1248" cy="373"/>
          </a:xfrm>
        </p:grpSpPr>
        <p:sp>
          <p:nvSpPr>
            <p:cNvPr id="19494" name="Text Box 40"/>
            <p:cNvSpPr txBox="1">
              <a:spLocks noChangeArrowheads="1"/>
            </p:cNvSpPr>
            <p:nvPr/>
          </p:nvSpPr>
          <p:spPr bwMode="auto">
            <a:xfrm>
              <a:off x="1840" y="2064"/>
              <a:ext cx="124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b="0" smtClean="0">
                  <a:solidFill>
                    <a:srgbClr val="000000"/>
                  </a:solidFill>
                  <a:latin typeface=".VnTime" pitchFamily="34" charset="0"/>
                </a:rPr>
                <a:t> MN</a:t>
              </a:r>
            </a:p>
          </p:txBody>
        </p:sp>
        <p:sp>
          <p:nvSpPr>
            <p:cNvPr id="19495" name="Freeform 61"/>
            <p:cNvSpPr>
              <a:spLocks/>
            </p:cNvSpPr>
            <p:nvPr/>
          </p:nvSpPr>
          <p:spPr bwMode="auto">
            <a:xfrm>
              <a:off x="1976" y="2056"/>
              <a:ext cx="384" cy="96"/>
            </a:xfrm>
            <a:custGeom>
              <a:avLst/>
              <a:gdLst>
                <a:gd name="T0" fmla="*/ 0 w 384"/>
                <a:gd name="T1" fmla="*/ 96 h 96"/>
                <a:gd name="T2" fmla="*/ 192 w 384"/>
                <a:gd name="T3" fmla="*/ 0 h 96"/>
                <a:gd name="T4" fmla="*/ 384 w 384"/>
                <a:gd name="T5" fmla="*/ 96 h 96"/>
                <a:gd name="T6" fmla="*/ 0 60000 65536"/>
                <a:gd name="T7" fmla="*/ 0 60000 65536"/>
                <a:gd name="T8" fmla="*/ 0 60000 65536"/>
                <a:gd name="T9" fmla="*/ 0 w 384"/>
                <a:gd name="T10" fmla="*/ 0 h 96"/>
                <a:gd name="T11" fmla="*/ 384 w 384"/>
                <a:gd name="T12" fmla="*/ 96 h 96"/>
              </a:gdLst>
              <a:ahLst/>
              <a:cxnLst>
                <a:cxn ang="T6">
                  <a:pos x="T0" y="T1"/>
                </a:cxn>
                <a:cxn ang="T7">
                  <a:pos x="T2" y="T3"/>
                </a:cxn>
                <a:cxn ang="T8">
                  <a:pos x="T4" y="T5"/>
                </a:cxn>
              </a:cxnLst>
              <a:rect l="T9" t="T10" r="T11" b="T12"/>
              <a:pathLst>
                <a:path w="384" h="96">
                  <a:moveTo>
                    <a:pt x="0" y="96"/>
                  </a:moveTo>
                  <a:cubicBezTo>
                    <a:pt x="64" y="48"/>
                    <a:pt x="128" y="0"/>
                    <a:pt x="192" y="0"/>
                  </a:cubicBezTo>
                  <a:cubicBezTo>
                    <a:pt x="256" y="0"/>
                    <a:pt x="320" y="48"/>
                    <a:pt x="384"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grpSp>
      <p:grpSp>
        <p:nvGrpSpPr>
          <p:cNvPr id="19486" name="Group 66"/>
          <p:cNvGrpSpPr>
            <a:grpSpLocks/>
          </p:cNvGrpSpPr>
          <p:nvPr/>
        </p:nvGrpSpPr>
        <p:grpSpPr bwMode="auto">
          <a:xfrm>
            <a:off x="2667000" y="4381500"/>
            <a:ext cx="3429000" cy="579438"/>
            <a:chOff x="3552" y="3024"/>
            <a:chExt cx="2160" cy="365"/>
          </a:xfrm>
        </p:grpSpPr>
        <p:sp>
          <p:nvSpPr>
            <p:cNvPr id="19492" name="Text Box 44"/>
            <p:cNvSpPr txBox="1">
              <a:spLocks noChangeArrowheads="1"/>
            </p:cNvSpPr>
            <p:nvPr/>
          </p:nvSpPr>
          <p:spPr bwMode="auto">
            <a:xfrm>
              <a:off x="3552" y="3024"/>
              <a:ext cx="216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b="0" smtClean="0">
                  <a:solidFill>
                    <a:srgbClr val="000000"/>
                  </a:solidFill>
                  <a:latin typeface=".VnTime" pitchFamily="34" charset="0"/>
                </a:rPr>
                <a:t> s® AN =………</a:t>
              </a:r>
            </a:p>
          </p:txBody>
        </p:sp>
        <p:sp>
          <p:nvSpPr>
            <p:cNvPr id="19493" name="Freeform 62"/>
            <p:cNvSpPr>
              <a:spLocks/>
            </p:cNvSpPr>
            <p:nvPr/>
          </p:nvSpPr>
          <p:spPr bwMode="auto">
            <a:xfrm>
              <a:off x="3984" y="3024"/>
              <a:ext cx="384" cy="96"/>
            </a:xfrm>
            <a:custGeom>
              <a:avLst/>
              <a:gdLst>
                <a:gd name="T0" fmla="*/ 0 w 384"/>
                <a:gd name="T1" fmla="*/ 96 h 96"/>
                <a:gd name="T2" fmla="*/ 192 w 384"/>
                <a:gd name="T3" fmla="*/ 0 h 96"/>
                <a:gd name="T4" fmla="*/ 384 w 384"/>
                <a:gd name="T5" fmla="*/ 96 h 96"/>
                <a:gd name="T6" fmla="*/ 0 60000 65536"/>
                <a:gd name="T7" fmla="*/ 0 60000 65536"/>
                <a:gd name="T8" fmla="*/ 0 60000 65536"/>
                <a:gd name="T9" fmla="*/ 0 w 384"/>
                <a:gd name="T10" fmla="*/ 0 h 96"/>
                <a:gd name="T11" fmla="*/ 384 w 384"/>
                <a:gd name="T12" fmla="*/ 96 h 96"/>
              </a:gdLst>
              <a:ahLst/>
              <a:cxnLst>
                <a:cxn ang="T6">
                  <a:pos x="T0" y="T1"/>
                </a:cxn>
                <a:cxn ang="T7">
                  <a:pos x="T2" y="T3"/>
                </a:cxn>
                <a:cxn ang="T8">
                  <a:pos x="T4" y="T5"/>
                </a:cxn>
              </a:cxnLst>
              <a:rect l="T9" t="T10" r="T11" b="T12"/>
              <a:pathLst>
                <a:path w="384" h="96">
                  <a:moveTo>
                    <a:pt x="0" y="96"/>
                  </a:moveTo>
                  <a:cubicBezTo>
                    <a:pt x="64" y="48"/>
                    <a:pt x="128" y="0"/>
                    <a:pt x="192" y="0"/>
                  </a:cubicBezTo>
                  <a:cubicBezTo>
                    <a:pt x="256" y="0"/>
                    <a:pt x="320" y="48"/>
                    <a:pt x="384"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grpSp>
      <p:grpSp>
        <p:nvGrpSpPr>
          <p:cNvPr id="11" name="Group 69"/>
          <p:cNvGrpSpPr>
            <a:grpSpLocks/>
          </p:cNvGrpSpPr>
          <p:nvPr/>
        </p:nvGrpSpPr>
        <p:grpSpPr bwMode="auto">
          <a:xfrm>
            <a:off x="2247900" y="5461000"/>
            <a:ext cx="1752600" cy="579438"/>
            <a:chOff x="1920" y="3840"/>
            <a:chExt cx="1104" cy="365"/>
          </a:xfrm>
        </p:grpSpPr>
        <p:sp>
          <p:nvSpPr>
            <p:cNvPr id="19490" name="Text Box 48"/>
            <p:cNvSpPr txBox="1">
              <a:spLocks noChangeArrowheads="1"/>
            </p:cNvSpPr>
            <p:nvPr/>
          </p:nvSpPr>
          <p:spPr bwMode="auto">
            <a:xfrm>
              <a:off x="1920" y="3840"/>
              <a:ext cx="110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b="0" smtClean="0">
                  <a:solidFill>
                    <a:srgbClr val="000000"/>
                  </a:solidFill>
                  <a:latin typeface=".VnTime" pitchFamily="34" charset="0"/>
                </a:rPr>
                <a:t>s® MN</a:t>
              </a:r>
            </a:p>
          </p:txBody>
        </p:sp>
        <p:sp>
          <p:nvSpPr>
            <p:cNvPr id="19491" name="Freeform 63"/>
            <p:cNvSpPr>
              <a:spLocks/>
            </p:cNvSpPr>
            <p:nvPr/>
          </p:nvSpPr>
          <p:spPr bwMode="auto">
            <a:xfrm>
              <a:off x="2304" y="3840"/>
              <a:ext cx="384" cy="96"/>
            </a:xfrm>
            <a:custGeom>
              <a:avLst/>
              <a:gdLst>
                <a:gd name="T0" fmla="*/ 0 w 384"/>
                <a:gd name="T1" fmla="*/ 96 h 96"/>
                <a:gd name="T2" fmla="*/ 192 w 384"/>
                <a:gd name="T3" fmla="*/ 0 h 96"/>
                <a:gd name="T4" fmla="*/ 384 w 384"/>
                <a:gd name="T5" fmla="*/ 96 h 96"/>
                <a:gd name="T6" fmla="*/ 0 60000 65536"/>
                <a:gd name="T7" fmla="*/ 0 60000 65536"/>
                <a:gd name="T8" fmla="*/ 0 60000 65536"/>
                <a:gd name="T9" fmla="*/ 0 w 384"/>
                <a:gd name="T10" fmla="*/ 0 h 96"/>
                <a:gd name="T11" fmla="*/ 384 w 384"/>
                <a:gd name="T12" fmla="*/ 96 h 96"/>
              </a:gdLst>
              <a:ahLst/>
              <a:cxnLst>
                <a:cxn ang="T6">
                  <a:pos x="T0" y="T1"/>
                </a:cxn>
                <a:cxn ang="T7">
                  <a:pos x="T2" y="T3"/>
                </a:cxn>
                <a:cxn ang="T8">
                  <a:pos x="T4" y="T5"/>
                </a:cxn>
              </a:cxnLst>
              <a:rect l="T9" t="T10" r="T11" b="T12"/>
              <a:pathLst>
                <a:path w="384" h="96">
                  <a:moveTo>
                    <a:pt x="0" y="96"/>
                  </a:moveTo>
                  <a:cubicBezTo>
                    <a:pt x="64" y="48"/>
                    <a:pt x="128" y="0"/>
                    <a:pt x="192" y="0"/>
                  </a:cubicBezTo>
                  <a:cubicBezTo>
                    <a:pt x="256" y="0"/>
                    <a:pt x="320" y="48"/>
                    <a:pt x="384"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grpSp>
      <p:graphicFrame>
        <p:nvGraphicFramePr>
          <p:cNvPr id="19488" name="Object 64"/>
          <p:cNvGraphicFramePr>
            <a:graphicFrameLocks noChangeAspect="1"/>
          </p:cNvGraphicFramePr>
          <p:nvPr/>
        </p:nvGraphicFramePr>
        <p:xfrm>
          <a:off x="2133600" y="3098800"/>
          <a:ext cx="595313" cy="1066800"/>
        </p:xfrm>
        <a:graphic>
          <a:graphicData uri="http://schemas.openxmlformats.org/presentationml/2006/ole">
            <mc:AlternateContent xmlns:mc="http://schemas.openxmlformats.org/markup-compatibility/2006">
              <mc:Choice xmlns:v="urn:schemas-microsoft-com:vml" Requires="v">
                <p:oleObj spid="_x0000_s167942" name="Equation" r:id="rId5" imgW="164957" imgH="444114" progId="Equation.DSMT4">
                  <p:embed/>
                </p:oleObj>
              </mc:Choice>
              <mc:Fallback>
                <p:oleObj name="Equation" r:id="rId5" imgW="164957" imgH="444114"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098800"/>
                        <a:ext cx="595313"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69" name="Object 65"/>
          <p:cNvGraphicFramePr>
            <a:graphicFrameLocks noChangeAspect="1"/>
          </p:cNvGraphicFramePr>
          <p:nvPr/>
        </p:nvGraphicFramePr>
        <p:xfrm>
          <a:off x="2209800" y="4191000"/>
          <a:ext cx="595313" cy="1066800"/>
        </p:xfrm>
        <a:graphic>
          <a:graphicData uri="http://schemas.openxmlformats.org/presentationml/2006/ole">
            <mc:AlternateContent xmlns:mc="http://schemas.openxmlformats.org/markup-compatibility/2006">
              <mc:Choice xmlns:v="urn:schemas-microsoft-com:vml" Requires="v">
                <p:oleObj spid="_x0000_s167943" name="Equation" r:id="rId6" imgW="164957" imgH="444114" progId="Equation.DSMT4">
                  <p:embed/>
                </p:oleObj>
              </mc:Choice>
              <mc:Fallback>
                <p:oleObj name="Equation" r:id="rId6" imgW="164957" imgH="444114"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191000"/>
                        <a:ext cx="595313"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84237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59"/>
                                        </p:tgtEl>
                                        <p:attrNameLst>
                                          <p:attrName>style.visibility</p:attrName>
                                        </p:attrNameLst>
                                      </p:cBhvr>
                                      <p:to>
                                        <p:strVal val="visible"/>
                                      </p:to>
                                    </p:set>
                                    <p:anim calcmode="lin" valueType="num">
                                      <p:cBhvr additive="base">
                                        <p:cTn id="7" dur="500" fill="hold"/>
                                        <p:tgtEl>
                                          <p:spTgt spid="21559"/>
                                        </p:tgtEl>
                                        <p:attrNameLst>
                                          <p:attrName>ppt_x</p:attrName>
                                        </p:attrNameLst>
                                      </p:cBhvr>
                                      <p:tavLst>
                                        <p:tav tm="0">
                                          <p:val>
                                            <p:strVal val="#ppt_x"/>
                                          </p:val>
                                        </p:tav>
                                        <p:tav tm="100000">
                                          <p:val>
                                            <p:strVal val="#ppt_x"/>
                                          </p:val>
                                        </p:tav>
                                      </p:tavLst>
                                    </p:anim>
                                    <p:anim calcmode="lin" valueType="num">
                                      <p:cBhvr additive="base">
                                        <p:cTn id="8" dur="500" fill="hold"/>
                                        <p:tgtEl>
                                          <p:spTgt spid="2155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43"/>
                                        </p:tgtEl>
                                        <p:attrNameLst>
                                          <p:attrName>style.visibility</p:attrName>
                                        </p:attrNameLst>
                                      </p:cBhvr>
                                      <p:to>
                                        <p:strVal val="visible"/>
                                      </p:to>
                                    </p:set>
                                    <p:anim calcmode="lin" valueType="num">
                                      <p:cBhvr additive="base">
                                        <p:cTn id="13" dur="500" fill="hold"/>
                                        <p:tgtEl>
                                          <p:spTgt spid="21543"/>
                                        </p:tgtEl>
                                        <p:attrNameLst>
                                          <p:attrName>ppt_x</p:attrName>
                                        </p:attrNameLst>
                                      </p:cBhvr>
                                      <p:tavLst>
                                        <p:tav tm="0">
                                          <p:val>
                                            <p:strVal val="#ppt_x"/>
                                          </p:val>
                                        </p:tav>
                                        <p:tav tm="100000">
                                          <p:val>
                                            <p:strVal val="#ppt_x"/>
                                          </p:val>
                                        </p:tav>
                                      </p:tavLst>
                                    </p:anim>
                                    <p:anim calcmode="lin" valueType="num">
                                      <p:cBhvr additive="base">
                                        <p:cTn id="14" dur="500" fill="hold"/>
                                        <p:tgtEl>
                                          <p:spTgt spid="215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21569"/>
                                        </p:tgtEl>
                                        <p:attrNameLst>
                                          <p:attrName>style.visibility</p:attrName>
                                        </p:attrNameLst>
                                      </p:cBhvr>
                                      <p:to>
                                        <p:strVal val="visible"/>
                                      </p:to>
                                    </p:set>
                                    <p:animEffect transition="in" filter="diamond(in)">
                                      <p:cBhvr>
                                        <p:cTn id="25" dur="2000"/>
                                        <p:tgtEl>
                                          <p:spTgt spid="2156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551"/>
                                        </p:tgtEl>
                                        <p:attrNameLst>
                                          <p:attrName>style.visibility</p:attrName>
                                        </p:attrNameLst>
                                      </p:cBhvr>
                                      <p:to>
                                        <p:strVal val="visible"/>
                                      </p:to>
                                    </p:set>
                                    <p:anim calcmode="lin" valueType="num">
                                      <p:cBhvr additive="base">
                                        <p:cTn id="30" dur="500" fill="hold"/>
                                        <p:tgtEl>
                                          <p:spTgt spid="21551"/>
                                        </p:tgtEl>
                                        <p:attrNameLst>
                                          <p:attrName>ppt_x</p:attrName>
                                        </p:attrNameLst>
                                      </p:cBhvr>
                                      <p:tavLst>
                                        <p:tav tm="0">
                                          <p:val>
                                            <p:strVal val="#ppt_x"/>
                                          </p:val>
                                        </p:tav>
                                        <p:tav tm="100000">
                                          <p:val>
                                            <p:strVal val="#ppt_x"/>
                                          </p:val>
                                        </p:tav>
                                      </p:tavLst>
                                    </p:anim>
                                    <p:anim calcmode="lin" valueType="num">
                                      <p:cBhvr additive="base">
                                        <p:cTn id="31" dur="500" fill="hold"/>
                                        <p:tgtEl>
                                          <p:spTgt spid="21551"/>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amond(in)">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3" grpId="0"/>
      <p:bldP spid="215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8305800" y="138113"/>
            <a:ext cx="423863" cy="5791200"/>
          </a:xfrm>
          <a:prstGeom prst="flowChartAlternateProcess">
            <a:avLst/>
          </a:prstGeom>
          <a:solidFill>
            <a:srgbClr val="FF0066"/>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vi-VN" altLang="en-US" sz="1800" b="0" smtClean="0">
              <a:solidFill>
                <a:srgbClr val="9999FF"/>
              </a:solidFill>
              <a:cs typeface="Arial" pitchFamily="34" charset="0"/>
            </a:endParaRPr>
          </a:p>
        </p:txBody>
      </p:sp>
      <p:sp>
        <p:nvSpPr>
          <p:cNvPr id="20483" name="Rectangle 3"/>
          <p:cNvSpPr>
            <a:spLocks noChangeArrowheads="1"/>
          </p:cNvSpPr>
          <p:nvPr/>
        </p:nvSpPr>
        <p:spPr bwMode="auto">
          <a:xfrm>
            <a:off x="468313" y="6022975"/>
            <a:ext cx="985837" cy="457200"/>
          </a:xfrm>
          <a:prstGeom prst="rect">
            <a:avLst/>
          </a:prstGeom>
          <a:solidFill>
            <a:srgbClr val="008000"/>
          </a:solidFill>
          <a:ln w="9525">
            <a:solidFill>
              <a:srgbClr val="CCFFFF"/>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800" smtClean="0">
                <a:solidFill>
                  <a:srgbClr val="FF3300"/>
                </a:solidFill>
                <a:cs typeface="Arial" pitchFamily="34" charset="0"/>
              </a:rPr>
              <a:t>ĐÁP ÁN</a:t>
            </a:r>
          </a:p>
        </p:txBody>
      </p:sp>
      <p:sp>
        <p:nvSpPr>
          <p:cNvPr id="20484" name="AutoShape 6">
            <a:hlinkClick r:id="rId2" action="ppaction://hlinksldjump" highlightClick="1"/>
          </p:cNvPr>
          <p:cNvSpPr>
            <a:spLocks noChangeArrowheads="1"/>
          </p:cNvSpPr>
          <p:nvPr/>
        </p:nvSpPr>
        <p:spPr bwMode="auto">
          <a:xfrm>
            <a:off x="6877050" y="6021388"/>
            <a:ext cx="1009650" cy="431800"/>
          </a:xfrm>
          <a:prstGeom prst="actionButtonInformation">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800" b="0" smtClean="0">
                <a:solidFill>
                  <a:srgbClr val="000000"/>
                </a:solidFill>
                <a:cs typeface="Arial" pitchFamily="34" charset="0"/>
              </a:rPr>
              <a:t>MENU</a:t>
            </a:r>
          </a:p>
        </p:txBody>
      </p:sp>
      <p:sp>
        <p:nvSpPr>
          <p:cNvPr id="2048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cs typeface="Arial" pitchFamily="34" charset="0"/>
            </a:endParaRPr>
          </a:p>
        </p:txBody>
      </p:sp>
      <p:grpSp>
        <p:nvGrpSpPr>
          <p:cNvPr id="2" name="Group 64"/>
          <p:cNvGrpSpPr>
            <a:grpSpLocks/>
          </p:cNvGrpSpPr>
          <p:nvPr/>
        </p:nvGrpSpPr>
        <p:grpSpPr bwMode="auto">
          <a:xfrm>
            <a:off x="609600" y="149225"/>
            <a:ext cx="7696200" cy="1263650"/>
            <a:chOff x="384" y="94"/>
            <a:chExt cx="4848" cy="796"/>
          </a:xfrm>
        </p:grpSpPr>
        <p:sp>
          <p:nvSpPr>
            <p:cNvPr id="20515" name="AutoShape 5"/>
            <p:cNvSpPr>
              <a:spLocks noChangeArrowheads="1"/>
            </p:cNvSpPr>
            <p:nvPr/>
          </p:nvSpPr>
          <p:spPr bwMode="auto">
            <a:xfrm>
              <a:off x="384" y="94"/>
              <a:ext cx="4848" cy="796"/>
            </a:xfrm>
            <a:prstGeom prst="flowChartAlternateProcess">
              <a:avLst/>
            </a:prstGeom>
            <a:solidFill>
              <a:srgbClr val="CC0000"/>
            </a:solidFill>
            <a:ln w="9525">
              <a:solidFill>
                <a:schemeClr val="hlink"/>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30000"/>
                </a:spcBef>
                <a:buFontTx/>
                <a:buNone/>
              </a:pPr>
              <a:r>
                <a:rPr lang="en-US" altLang="en-US" sz="2400" smtClean="0">
                  <a:solidFill>
                    <a:srgbClr val="FFFFFF"/>
                  </a:solidFill>
                  <a:cs typeface="Arial" pitchFamily="34" charset="0"/>
                </a:rPr>
                <a:t>Cho hình vẽ. Tính số đo ABC</a:t>
              </a:r>
            </a:p>
          </p:txBody>
        </p:sp>
        <p:grpSp>
          <p:nvGrpSpPr>
            <p:cNvPr id="20516" name="Group 13"/>
            <p:cNvGrpSpPr>
              <a:grpSpLocks/>
            </p:cNvGrpSpPr>
            <p:nvPr/>
          </p:nvGrpSpPr>
          <p:grpSpPr bwMode="auto">
            <a:xfrm>
              <a:off x="3840" y="288"/>
              <a:ext cx="182" cy="90"/>
              <a:chOff x="2789" y="2478"/>
              <a:chExt cx="182" cy="90"/>
            </a:xfrm>
          </p:grpSpPr>
          <p:sp>
            <p:nvSpPr>
              <p:cNvPr id="20517" name="Line 14"/>
              <p:cNvSpPr>
                <a:spLocks noChangeShapeType="1"/>
              </p:cNvSpPr>
              <p:nvPr/>
            </p:nvSpPr>
            <p:spPr bwMode="auto">
              <a:xfrm flipV="1">
                <a:off x="2789" y="2478"/>
                <a:ext cx="91" cy="9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20518" name="Line 15"/>
              <p:cNvSpPr>
                <a:spLocks noChangeShapeType="1"/>
              </p:cNvSpPr>
              <p:nvPr/>
            </p:nvSpPr>
            <p:spPr bwMode="auto">
              <a:xfrm>
                <a:off x="2880" y="2478"/>
                <a:ext cx="91" cy="9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grpSp>
      </p:grpSp>
      <p:sp>
        <p:nvSpPr>
          <p:cNvPr id="20487"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cs typeface="Arial" pitchFamily="34" charset="0"/>
            </a:endParaRPr>
          </a:p>
        </p:txBody>
      </p:sp>
      <p:sp>
        <p:nvSpPr>
          <p:cNvPr id="162845" name="AutoShape 29"/>
          <p:cNvSpPr>
            <a:spLocks noChangeArrowheads="1"/>
          </p:cNvSpPr>
          <p:nvPr/>
        </p:nvSpPr>
        <p:spPr bwMode="auto">
          <a:xfrm>
            <a:off x="323850" y="4581525"/>
            <a:ext cx="7999413" cy="1524000"/>
          </a:xfrm>
          <a:prstGeom prst="leftArrow">
            <a:avLst>
              <a:gd name="adj1" fmla="val 29167"/>
              <a:gd name="adj2" fmla="val 26148"/>
            </a:avLst>
          </a:prstGeom>
          <a:solidFill>
            <a:srgbClr val="0000FF">
              <a:alpha val="70195"/>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1800" smtClean="0">
                <a:solidFill>
                  <a:srgbClr val="FF0000"/>
                </a:solidFill>
                <a:cs typeface="Arial" pitchFamily="34" charset="0"/>
              </a:rPr>
              <a:t>ĐÁP ÁN ĐÚNG                             </a:t>
            </a:r>
            <a:r>
              <a:rPr lang="en-US" altLang="en-US" sz="2400" smtClean="0">
                <a:solidFill>
                  <a:srgbClr val="FF0000"/>
                </a:solidFill>
                <a:cs typeface="Arial" pitchFamily="34" charset="0"/>
              </a:rPr>
              <a:t>B</a:t>
            </a:r>
            <a:r>
              <a:rPr lang="en-US" altLang="en-US" sz="2400" smtClean="0">
                <a:solidFill>
                  <a:srgbClr val="000000"/>
                </a:solidFill>
                <a:latin typeface=".VnTimeH" pitchFamily="34" charset="0"/>
                <a:cs typeface="Arial" pitchFamily="34" charset="0"/>
              </a:rPr>
              <a:t>	</a:t>
            </a:r>
            <a:r>
              <a:rPr lang="en-US" altLang="en-US" sz="1800" smtClean="0">
                <a:solidFill>
                  <a:srgbClr val="000000"/>
                </a:solidFill>
                <a:latin typeface=".VnTimeH" pitchFamily="34" charset="0"/>
                <a:cs typeface="Arial" pitchFamily="34" charset="0"/>
              </a:rPr>
              <a:t>	</a:t>
            </a:r>
            <a:endParaRPr lang="en-US" altLang="en-US" sz="2800" smtClean="0">
              <a:solidFill>
                <a:srgbClr val="FF3300"/>
              </a:solidFill>
              <a:latin typeface=".VnTimeH" pitchFamily="34" charset="0"/>
              <a:cs typeface="Arial" pitchFamily="34" charset="0"/>
            </a:endParaRPr>
          </a:p>
        </p:txBody>
      </p:sp>
      <p:grpSp>
        <p:nvGrpSpPr>
          <p:cNvPr id="4" name="Group 60"/>
          <p:cNvGrpSpPr>
            <a:grpSpLocks/>
          </p:cNvGrpSpPr>
          <p:nvPr/>
        </p:nvGrpSpPr>
        <p:grpSpPr bwMode="auto">
          <a:xfrm>
            <a:off x="4295775" y="1676400"/>
            <a:ext cx="4021138" cy="457200"/>
            <a:chOff x="2706" y="1056"/>
            <a:chExt cx="2533" cy="288"/>
          </a:xfrm>
        </p:grpSpPr>
        <p:sp>
          <p:nvSpPr>
            <p:cNvPr id="20513" name="AutoShape 4"/>
            <p:cNvSpPr>
              <a:spLocks noChangeArrowheads="1"/>
            </p:cNvSpPr>
            <p:nvPr/>
          </p:nvSpPr>
          <p:spPr bwMode="auto">
            <a:xfrm>
              <a:off x="2706" y="1056"/>
              <a:ext cx="2533" cy="288"/>
            </a:xfrm>
            <a:prstGeom prst="flowChartAlternateProcess">
              <a:avLst/>
            </a:prstGeom>
            <a:solidFill>
              <a:srgbClr val="008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2400" b="0" smtClean="0">
                  <a:solidFill>
                    <a:srgbClr val="FFFFFF"/>
                  </a:solidFill>
                  <a:cs typeface="Arial" pitchFamily="34" charset="0"/>
                </a:rPr>
                <a:t>A. 60 </a:t>
              </a:r>
            </a:p>
          </p:txBody>
        </p:sp>
        <p:sp>
          <p:nvSpPr>
            <p:cNvPr id="20514" name="Oval 55"/>
            <p:cNvSpPr>
              <a:spLocks noChangeArrowheads="1"/>
            </p:cNvSpPr>
            <p:nvPr/>
          </p:nvSpPr>
          <p:spPr bwMode="auto">
            <a:xfrm>
              <a:off x="3232" y="1080"/>
              <a:ext cx="96" cy="96"/>
            </a:xfrm>
            <a:prstGeom prst="ellipse">
              <a:avLst/>
            </a:prstGeom>
            <a:solidFill>
              <a:srgbClr val="FFFFFF"/>
            </a:solidFill>
            <a:ln w="9525">
              <a:solidFill>
                <a:schemeClr val="tx1"/>
              </a:solidFill>
              <a:round/>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grpSp>
      <p:grpSp>
        <p:nvGrpSpPr>
          <p:cNvPr id="5" name="Group 62"/>
          <p:cNvGrpSpPr>
            <a:grpSpLocks/>
          </p:cNvGrpSpPr>
          <p:nvPr/>
        </p:nvGrpSpPr>
        <p:grpSpPr bwMode="auto">
          <a:xfrm>
            <a:off x="4284663" y="3213100"/>
            <a:ext cx="4021137" cy="457200"/>
            <a:chOff x="2699" y="2024"/>
            <a:chExt cx="2533" cy="288"/>
          </a:xfrm>
        </p:grpSpPr>
        <p:sp>
          <p:nvSpPr>
            <p:cNvPr id="20511" name="AutoShape 21"/>
            <p:cNvSpPr>
              <a:spLocks noChangeArrowheads="1"/>
            </p:cNvSpPr>
            <p:nvPr/>
          </p:nvSpPr>
          <p:spPr bwMode="auto">
            <a:xfrm>
              <a:off x="2699" y="2024"/>
              <a:ext cx="2533" cy="288"/>
            </a:xfrm>
            <a:prstGeom prst="flowChartAlternateProcess">
              <a:avLst/>
            </a:prstGeom>
            <a:solidFill>
              <a:srgbClr val="008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2400" b="0" smtClean="0">
                  <a:solidFill>
                    <a:srgbClr val="FFFFFF"/>
                  </a:solidFill>
                  <a:cs typeface="Arial" pitchFamily="34" charset="0"/>
                </a:rPr>
                <a:t>C.120 </a:t>
              </a:r>
            </a:p>
          </p:txBody>
        </p:sp>
        <p:sp>
          <p:nvSpPr>
            <p:cNvPr id="20512" name="Oval 57"/>
            <p:cNvSpPr>
              <a:spLocks noChangeArrowheads="1"/>
            </p:cNvSpPr>
            <p:nvPr/>
          </p:nvSpPr>
          <p:spPr bwMode="auto">
            <a:xfrm>
              <a:off x="3304" y="2048"/>
              <a:ext cx="96" cy="96"/>
            </a:xfrm>
            <a:prstGeom prst="ellipse">
              <a:avLst/>
            </a:prstGeom>
            <a:solidFill>
              <a:srgbClr val="FFFFFF"/>
            </a:solidFill>
            <a:ln w="9525">
              <a:solidFill>
                <a:schemeClr val="tx1"/>
              </a:solidFill>
              <a:round/>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grpSp>
      <p:grpSp>
        <p:nvGrpSpPr>
          <p:cNvPr id="6" name="Group 61"/>
          <p:cNvGrpSpPr>
            <a:grpSpLocks/>
          </p:cNvGrpSpPr>
          <p:nvPr/>
        </p:nvGrpSpPr>
        <p:grpSpPr bwMode="auto">
          <a:xfrm>
            <a:off x="4284663" y="2420938"/>
            <a:ext cx="4021137" cy="457200"/>
            <a:chOff x="2699" y="1525"/>
            <a:chExt cx="2533" cy="288"/>
          </a:xfrm>
        </p:grpSpPr>
        <p:sp>
          <p:nvSpPr>
            <p:cNvPr id="20509" name="AutoShape 20"/>
            <p:cNvSpPr>
              <a:spLocks noChangeArrowheads="1"/>
            </p:cNvSpPr>
            <p:nvPr/>
          </p:nvSpPr>
          <p:spPr bwMode="auto">
            <a:xfrm>
              <a:off x="2699" y="1525"/>
              <a:ext cx="2533" cy="288"/>
            </a:xfrm>
            <a:prstGeom prst="flowChartAlternateProcess">
              <a:avLst/>
            </a:prstGeom>
            <a:solidFill>
              <a:srgbClr val="008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2400" b="0" smtClean="0">
                  <a:solidFill>
                    <a:srgbClr val="FFFFFF"/>
                  </a:solidFill>
                  <a:cs typeface="Arial" pitchFamily="34" charset="0"/>
                </a:rPr>
                <a:t>B. 90 </a:t>
              </a:r>
            </a:p>
          </p:txBody>
        </p:sp>
        <p:sp>
          <p:nvSpPr>
            <p:cNvPr id="20510" name="Oval 58"/>
            <p:cNvSpPr>
              <a:spLocks noChangeArrowheads="1"/>
            </p:cNvSpPr>
            <p:nvPr/>
          </p:nvSpPr>
          <p:spPr bwMode="auto">
            <a:xfrm>
              <a:off x="3216" y="1536"/>
              <a:ext cx="96" cy="96"/>
            </a:xfrm>
            <a:prstGeom prst="ellipse">
              <a:avLst/>
            </a:prstGeom>
            <a:solidFill>
              <a:srgbClr val="FFFFFF"/>
            </a:solidFill>
            <a:ln w="9525">
              <a:solidFill>
                <a:schemeClr val="tx1"/>
              </a:solidFill>
              <a:round/>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grpSp>
      <p:grpSp>
        <p:nvGrpSpPr>
          <p:cNvPr id="7" name="Group 63"/>
          <p:cNvGrpSpPr>
            <a:grpSpLocks/>
          </p:cNvGrpSpPr>
          <p:nvPr/>
        </p:nvGrpSpPr>
        <p:grpSpPr bwMode="auto">
          <a:xfrm>
            <a:off x="4268788" y="3962400"/>
            <a:ext cx="4021137" cy="457200"/>
            <a:chOff x="2689" y="2496"/>
            <a:chExt cx="2533" cy="288"/>
          </a:xfrm>
        </p:grpSpPr>
        <p:sp>
          <p:nvSpPr>
            <p:cNvPr id="20507" name="AutoShape 22"/>
            <p:cNvSpPr>
              <a:spLocks noChangeArrowheads="1"/>
            </p:cNvSpPr>
            <p:nvPr/>
          </p:nvSpPr>
          <p:spPr bwMode="auto">
            <a:xfrm>
              <a:off x="2689" y="2496"/>
              <a:ext cx="2533" cy="288"/>
            </a:xfrm>
            <a:prstGeom prst="flowChartAlternateProcess">
              <a:avLst/>
            </a:prstGeom>
            <a:solidFill>
              <a:srgbClr val="008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2400" b="0" smtClean="0">
                  <a:solidFill>
                    <a:srgbClr val="FFFFFF"/>
                  </a:solidFill>
                  <a:cs typeface="Arial" pitchFamily="34" charset="0"/>
                </a:rPr>
                <a:t>D.180 </a:t>
              </a:r>
            </a:p>
          </p:txBody>
        </p:sp>
        <p:sp>
          <p:nvSpPr>
            <p:cNvPr id="20508" name="Oval 59"/>
            <p:cNvSpPr>
              <a:spLocks noChangeArrowheads="1"/>
            </p:cNvSpPr>
            <p:nvPr/>
          </p:nvSpPr>
          <p:spPr bwMode="auto">
            <a:xfrm>
              <a:off x="3288" y="2504"/>
              <a:ext cx="96" cy="96"/>
            </a:xfrm>
            <a:prstGeom prst="ellipse">
              <a:avLst/>
            </a:prstGeom>
            <a:solidFill>
              <a:srgbClr val="FFFFFF"/>
            </a:solidFill>
            <a:ln w="9525">
              <a:solidFill>
                <a:schemeClr val="tx1"/>
              </a:solidFill>
              <a:round/>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grpSp>
      <p:grpSp>
        <p:nvGrpSpPr>
          <p:cNvPr id="8" name="Group 88"/>
          <p:cNvGrpSpPr>
            <a:grpSpLocks/>
          </p:cNvGrpSpPr>
          <p:nvPr/>
        </p:nvGrpSpPr>
        <p:grpSpPr bwMode="auto">
          <a:xfrm>
            <a:off x="533400" y="1676400"/>
            <a:ext cx="3182938" cy="3200400"/>
            <a:chOff x="336" y="1056"/>
            <a:chExt cx="2005" cy="2016"/>
          </a:xfrm>
        </p:grpSpPr>
        <p:sp>
          <p:nvSpPr>
            <p:cNvPr id="20494" name="AutoShape 68"/>
            <p:cNvSpPr>
              <a:spLocks noChangeAspect="1" noChangeArrowheads="1" noTextEdit="1"/>
            </p:cNvSpPr>
            <p:nvPr/>
          </p:nvSpPr>
          <p:spPr bwMode="auto">
            <a:xfrm>
              <a:off x="336" y="1056"/>
              <a:ext cx="2005"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b="0" smtClean="0">
                <a:solidFill>
                  <a:srgbClr val="000000"/>
                </a:solidFill>
                <a:latin typeface="Arial" pitchFamily="34" charset="0"/>
              </a:endParaRPr>
            </a:p>
          </p:txBody>
        </p:sp>
        <p:sp>
          <p:nvSpPr>
            <p:cNvPr id="20495" name="Oval 72"/>
            <p:cNvSpPr>
              <a:spLocks noChangeArrowheads="1"/>
            </p:cNvSpPr>
            <p:nvPr/>
          </p:nvSpPr>
          <p:spPr bwMode="auto">
            <a:xfrm>
              <a:off x="451" y="1171"/>
              <a:ext cx="1775" cy="1775"/>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20496" name="Line 73"/>
            <p:cNvSpPr>
              <a:spLocks noChangeShapeType="1"/>
            </p:cNvSpPr>
            <p:nvPr/>
          </p:nvSpPr>
          <p:spPr bwMode="auto">
            <a:xfrm>
              <a:off x="726" y="1423"/>
              <a:ext cx="1225" cy="126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20497" name="Line 74"/>
            <p:cNvSpPr>
              <a:spLocks noChangeShapeType="1"/>
            </p:cNvSpPr>
            <p:nvPr/>
          </p:nvSpPr>
          <p:spPr bwMode="auto">
            <a:xfrm>
              <a:off x="726" y="1423"/>
              <a:ext cx="1271" cy="5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20498" name="Oval 76"/>
            <p:cNvSpPr>
              <a:spLocks noChangeArrowheads="1"/>
            </p:cNvSpPr>
            <p:nvPr/>
          </p:nvSpPr>
          <p:spPr bwMode="auto">
            <a:xfrm>
              <a:off x="1310" y="2030"/>
              <a:ext cx="57" cy="5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20499" name="Rectangle 77"/>
            <p:cNvSpPr>
              <a:spLocks noChangeArrowheads="1"/>
            </p:cNvSpPr>
            <p:nvPr/>
          </p:nvSpPr>
          <p:spPr bwMode="auto">
            <a:xfrm>
              <a:off x="1161" y="2030"/>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100" smtClean="0">
                  <a:solidFill>
                    <a:srgbClr val="000080"/>
                  </a:solidFill>
                </a:rPr>
                <a:t>O</a:t>
              </a:r>
              <a:endParaRPr lang="en-US" altLang="en-US" sz="1800" b="0" smtClean="0">
                <a:solidFill>
                  <a:srgbClr val="000099"/>
                </a:solidFill>
                <a:latin typeface="Times New Roman" pitchFamily="18" charset="0"/>
              </a:endParaRPr>
            </a:p>
          </p:txBody>
        </p:sp>
        <p:sp>
          <p:nvSpPr>
            <p:cNvPr id="20500" name="Oval 78"/>
            <p:cNvSpPr>
              <a:spLocks noChangeArrowheads="1"/>
            </p:cNvSpPr>
            <p:nvPr/>
          </p:nvSpPr>
          <p:spPr bwMode="auto">
            <a:xfrm>
              <a:off x="703" y="1400"/>
              <a:ext cx="57" cy="5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20501" name="Rectangle 79"/>
            <p:cNvSpPr>
              <a:spLocks noChangeArrowheads="1"/>
            </p:cNvSpPr>
            <p:nvPr/>
          </p:nvSpPr>
          <p:spPr bwMode="auto">
            <a:xfrm>
              <a:off x="565" y="1205"/>
              <a:ext cx="10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smtClean="0">
                  <a:solidFill>
                    <a:srgbClr val="0000FF"/>
                  </a:solidFill>
                </a:rPr>
                <a:t>A</a:t>
              </a:r>
              <a:endParaRPr lang="en-US" altLang="en-US" sz="1800" b="0" smtClean="0">
                <a:solidFill>
                  <a:srgbClr val="000099"/>
                </a:solidFill>
                <a:latin typeface="Times New Roman" pitchFamily="18" charset="0"/>
              </a:endParaRPr>
            </a:p>
          </p:txBody>
        </p:sp>
        <p:sp>
          <p:nvSpPr>
            <p:cNvPr id="20502" name="Oval 80"/>
            <p:cNvSpPr>
              <a:spLocks noChangeArrowheads="1"/>
            </p:cNvSpPr>
            <p:nvPr/>
          </p:nvSpPr>
          <p:spPr bwMode="auto">
            <a:xfrm>
              <a:off x="1929" y="2660"/>
              <a:ext cx="57" cy="5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20503" name="Rectangle 81"/>
            <p:cNvSpPr>
              <a:spLocks noChangeArrowheads="1"/>
            </p:cNvSpPr>
            <p:nvPr/>
          </p:nvSpPr>
          <p:spPr bwMode="auto">
            <a:xfrm>
              <a:off x="2043" y="2740"/>
              <a:ext cx="10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smtClean="0">
                  <a:solidFill>
                    <a:srgbClr val="000099"/>
                  </a:solidFill>
                  <a:latin typeface="Times New Roman" pitchFamily="18" charset="0"/>
                </a:rPr>
                <a:t>C</a:t>
              </a:r>
            </a:p>
          </p:txBody>
        </p:sp>
        <p:sp>
          <p:nvSpPr>
            <p:cNvPr id="20504" name="Oval 82"/>
            <p:cNvSpPr>
              <a:spLocks noChangeArrowheads="1"/>
            </p:cNvSpPr>
            <p:nvPr/>
          </p:nvSpPr>
          <p:spPr bwMode="auto">
            <a:xfrm>
              <a:off x="1974" y="1457"/>
              <a:ext cx="58" cy="5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20505" name="Rectangle 83"/>
            <p:cNvSpPr>
              <a:spLocks noChangeArrowheads="1"/>
            </p:cNvSpPr>
            <p:nvPr/>
          </p:nvSpPr>
          <p:spPr bwMode="auto">
            <a:xfrm>
              <a:off x="2066" y="1297"/>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smtClean="0">
                  <a:solidFill>
                    <a:srgbClr val="000099"/>
                  </a:solidFill>
                  <a:latin typeface="Times New Roman" pitchFamily="18" charset="0"/>
                </a:rPr>
                <a:t>B</a:t>
              </a:r>
            </a:p>
          </p:txBody>
        </p:sp>
        <p:sp>
          <p:nvSpPr>
            <p:cNvPr id="20506" name="Line 87"/>
            <p:cNvSpPr>
              <a:spLocks noChangeShapeType="1"/>
            </p:cNvSpPr>
            <p:nvPr/>
          </p:nvSpPr>
          <p:spPr bwMode="auto">
            <a:xfrm flipH="1">
              <a:off x="1960" y="1488"/>
              <a:ext cx="48" cy="1200"/>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grpSp>
    </p:spTree>
    <p:extLst>
      <p:ext uri="{BB962C8B-B14F-4D97-AF65-F5344CB8AC3E}">
        <p14:creationId xmlns:p14="http://schemas.microsoft.com/office/powerpoint/2010/main" val="35483404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8"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amond(in)">
                                      <p:cBhvr>
                                        <p:cTn id="14" dur="2000"/>
                                        <p:tgtEl>
                                          <p:spTgt spid="8"/>
                                        </p:tgtEl>
                                      </p:cBhvr>
                                    </p:animEffect>
                                  </p:childTnLst>
                                </p:cTn>
                              </p:par>
                            </p:childTnLst>
                          </p:cTn>
                        </p:par>
                        <p:par>
                          <p:cTn id="15" fill="hold" nodeType="afterGroup">
                            <p:stCondLst>
                              <p:cond delay="2500"/>
                            </p:stCondLst>
                            <p:childTnLst>
                              <p:par>
                                <p:cTn id="16" presetID="17"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ppt_x+#ppt_w/2"/>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3000"/>
                            </p:stCondLst>
                            <p:childTnLst>
                              <p:par>
                                <p:cTn id="23" presetID="17" presetClass="entr" presetSubtype="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ppt_w/2"/>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3500"/>
                            </p:stCondLst>
                            <p:childTnLst>
                              <p:par>
                                <p:cTn id="30" presetID="17" presetClass="entr" presetSubtype="2"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ppt_x</p:attrName>
                                        </p:attrNameLst>
                                      </p:cBhvr>
                                      <p:tavLst>
                                        <p:tav tm="0">
                                          <p:val>
                                            <p:strVal val="#ppt_x+#ppt_w/2"/>
                                          </p:val>
                                        </p:tav>
                                        <p:tav tm="100000">
                                          <p:val>
                                            <p:strVal val="#ppt_x"/>
                                          </p:val>
                                        </p:tav>
                                      </p:tavLst>
                                    </p:anim>
                                    <p:anim calcmode="lin" valueType="num">
                                      <p:cBhvr>
                                        <p:cTn id="33" dur="500" fill="hold"/>
                                        <p:tgtEl>
                                          <p:spTgt spid="5"/>
                                        </p:tgtEl>
                                        <p:attrNameLst>
                                          <p:attrName>ppt_y</p:attrName>
                                        </p:attrNameLst>
                                      </p:cBhvr>
                                      <p:tavLst>
                                        <p:tav tm="0">
                                          <p:val>
                                            <p:strVal val="#ppt_y"/>
                                          </p:val>
                                        </p:tav>
                                        <p:tav tm="100000">
                                          <p:val>
                                            <p:strVal val="#ppt_y"/>
                                          </p:val>
                                        </p:tav>
                                      </p:tavLst>
                                    </p:anim>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strVal val="#ppt_h"/>
                                          </p:val>
                                        </p:tav>
                                        <p:tav tm="100000">
                                          <p:val>
                                            <p:strVal val="#ppt_h"/>
                                          </p:val>
                                        </p:tav>
                                      </p:tavLst>
                                    </p:anim>
                                  </p:childTnLst>
                                </p:cTn>
                              </p:par>
                            </p:childTnLst>
                          </p:cTn>
                        </p:par>
                        <p:par>
                          <p:cTn id="36" fill="hold" nodeType="afterGroup">
                            <p:stCondLst>
                              <p:cond delay="4000"/>
                            </p:stCondLst>
                            <p:childTnLst>
                              <p:par>
                                <p:cTn id="37" presetID="17" presetClass="entr" presetSubtype="2"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ppt_x</p:attrName>
                                        </p:attrNameLst>
                                      </p:cBhvr>
                                      <p:tavLst>
                                        <p:tav tm="0">
                                          <p:val>
                                            <p:strVal val="#ppt_x+#ppt_w/2"/>
                                          </p:val>
                                        </p:tav>
                                        <p:tav tm="100000">
                                          <p:val>
                                            <p:strVal val="#ppt_x"/>
                                          </p:val>
                                        </p:tav>
                                      </p:tavLst>
                                    </p:anim>
                                    <p:anim calcmode="lin" valueType="num">
                                      <p:cBhvr>
                                        <p:cTn id="40" dur="500" fill="hold"/>
                                        <p:tgtEl>
                                          <p:spTgt spid="7"/>
                                        </p:tgtEl>
                                        <p:attrNameLst>
                                          <p:attrName>ppt_y</p:attrName>
                                        </p:attrNameLst>
                                      </p:cBhvr>
                                      <p:tavLst>
                                        <p:tav tm="0">
                                          <p:val>
                                            <p:strVal val="#ppt_y"/>
                                          </p:val>
                                        </p:tav>
                                        <p:tav tm="100000">
                                          <p:val>
                                            <p:strVal val="#ppt_y"/>
                                          </p:val>
                                        </p:tav>
                                      </p:tavLst>
                                    </p:anim>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2" fill="hold" grpId="0" nodeType="clickEffect">
                                  <p:stCondLst>
                                    <p:cond delay="0"/>
                                  </p:stCondLst>
                                  <p:childTnLst>
                                    <p:set>
                                      <p:cBhvr>
                                        <p:cTn id="46" dur="1" fill="hold">
                                          <p:stCondLst>
                                            <p:cond delay="0"/>
                                          </p:stCondLst>
                                        </p:cTn>
                                        <p:tgtEl>
                                          <p:spTgt spid="162845"/>
                                        </p:tgtEl>
                                        <p:attrNameLst>
                                          <p:attrName>style.visibility</p:attrName>
                                        </p:attrNameLst>
                                      </p:cBhvr>
                                      <p:to>
                                        <p:strVal val="visible"/>
                                      </p:to>
                                    </p:set>
                                    <p:anim calcmode="lin" valueType="num">
                                      <p:cBhvr>
                                        <p:cTn id="47" dur="1000" fill="hold"/>
                                        <p:tgtEl>
                                          <p:spTgt spid="162845"/>
                                        </p:tgtEl>
                                        <p:attrNameLst>
                                          <p:attrName>ppt_x</p:attrName>
                                        </p:attrNameLst>
                                      </p:cBhvr>
                                      <p:tavLst>
                                        <p:tav tm="0">
                                          <p:val>
                                            <p:strVal val="#ppt_x+#ppt_w/2"/>
                                          </p:val>
                                        </p:tav>
                                        <p:tav tm="100000">
                                          <p:val>
                                            <p:strVal val="#ppt_x"/>
                                          </p:val>
                                        </p:tav>
                                      </p:tavLst>
                                    </p:anim>
                                    <p:anim calcmode="lin" valueType="num">
                                      <p:cBhvr>
                                        <p:cTn id="48" dur="1000" fill="hold"/>
                                        <p:tgtEl>
                                          <p:spTgt spid="162845"/>
                                        </p:tgtEl>
                                        <p:attrNameLst>
                                          <p:attrName>ppt_y</p:attrName>
                                        </p:attrNameLst>
                                      </p:cBhvr>
                                      <p:tavLst>
                                        <p:tav tm="0">
                                          <p:val>
                                            <p:strVal val="#ppt_y"/>
                                          </p:val>
                                        </p:tav>
                                        <p:tav tm="100000">
                                          <p:val>
                                            <p:strVal val="#ppt_y"/>
                                          </p:val>
                                        </p:tav>
                                      </p:tavLst>
                                    </p:anim>
                                    <p:anim calcmode="lin" valueType="num">
                                      <p:cBhvr>
                                        <p:cTn id="49" dur="1000" fill="hold"/>
                                        <p:tgtEl>
                                          <p:spTgt spid="162845"/>
                                        </p:tgtEl>
                                        <p:attrNameLst>
                                          <p:attrName>ppt_w</p:attrName>
                                        </p:attrNameLst>
                                      </p:cBhvr>
                                      <p:tavLst>
                                        <p:tav tm="0">
                                          <p:val>
                                            <p:fltVal val="0"/>
                                          </p:val>
                                        </p:tav>
                                        <p:tav tm="100000">
                                          <p:val>
                                            <p:strVal val="#ppt_w"/>
                                          </p:val>
                                        </p:tav>
                                      </p:tavLst>
                                    </p:anim>
                                    <p:anim calcmode="lin" valueType="num">
                                      <p:cBhvr>
                                        <p:cTn id="50" dur="1000" fill="hold"/>
                                        <p:tgtEl>
                                          <p:spTgt spid="162845"/>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1000"/>
                            </p:stCondLst>
                            <p:childTnLst>
                              <p:par>
                                <p:cTn id="52" presetID="22" presetClass="emph" presetSubtype="0" fill="hold" grpId="1" nodeType="afterEffect">
                                  <p:stCondLst>
                                    <p:cond delay="0"/>
                                  </p:stCondLst>
                                  <p:childTnLst>
                                    <p:animClr clrSpc="hsl" dir="cw">
                                      <p:cBhvr override="childStyle">
                                        <p:cTn id="53" dur="500" fill="hold"/>
                                        <p:tgtEl>
                                          <p:spTgt spid="162845"/>
                                        </p:tgtEl>
                                        <p:attrNameLst>
                                          <p:attrName>style.color</p:attrName>
                                        </p:attrNameLst>
                                      </p:cBhvr>
                                      <p:by>
                                        <p:hsl h="-7200000" s="0" l="0"/>
                                      </p:by>
                                    </p:animClr>
                                    <p:animClr clrSpc="hsl" dir="cw">
                                      <p:cBhvr>
                                        <p:cTn id="54" dur="500" fill="hold"/>
                                        <p:tgtEl>
                                          <p:spTgt spid="162845"/>
                                        </p:tgtEl>
                                        <p:attrNameLst>
                                          <p:attrName>fillcolor</p:attrName>
                                        </p:attrNameLst>
                                      </p:cBhvr>
                                      <p:by>
                                        <p:hsl h="-7200000" s="0" l="0"/>
                                      </p:by>
                                    </p:animClr>
                                    <p:animClr clrSpc="hsl" dir="cw">
                                      <p:cBhvr>
                                        <p:cTn id="55" dur="500" fill="hold"/>
                                        <p:tgtEl>
                                          <p:spTgt spid="162845"/>
                                        </p:tgtEl>
                                        <p:attrNameLst>
                                          <p:attrName>stroke.color</p:attrName>
                                        </p:attrNameLst>
                                      </p:cBhvr>
                                      <p:by>
                                        <p:hsl h="-7200000" s="0" l="0"/>
                                      </p:by>
                                    </p:animClr>
                                    <p:set>
                                      <p:cBhvr>
                                        <p:cTn id="56" dur="500" fill="hold"/>
                                        <p:tgtEl>
                                          <p:spTgt spid="1628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45" grpId="0" animBg="1"/>
      <p:bldP spid="16284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p:cNvSpPr>
            <a:spLocks noChangeArrowheads="1"/>
          </p:cNvSpPr>
          <p:nvPr/>
        </p:nvSpPr>
        <p:spPr bwMode="auto">
          <a:xfrm>
            <a:off x="8305800" y="138113"/>
            <a:ext cx="423863" cy="5791200"/>
          </a:xfrm>
          <a:prstGeom prst="flowChartAlternateProcess">
            <a:avLst/>
          </a:prstGeom>
          <a:solidFill>
            <a:srgbClr val="FF0066"/>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vi-VN" altLang="en-US" sz="1800" b="0" smtClean="0">
              <a:solidFill>
                <a:srgbClr val="9999FF"/>
              </a:solidFill>
              <a:cs typeface="Arial" pitchFamily="34" charset="0"/>
            </a:endParaRPr>
          </a:p>
        </p:txBody>
      </p:sp>
      <p:sp>
        <p:nvSpPr>
          <p:cNvPr id="99331" name="AutoShape 3"/>
          <p:cNvSpPr>
            <a:spLocks noChangeArrowheads="1"/>
          </p:cNvSpPr>
          <p:nvPr/>
        </p:nvSpPr>
        <p:spPr bwMode="auto">
          <a:xfrm>
            <a:off x="3132138" y="4167188"/>
            <a:ext cx="5173662" cy="433387"/>
          </a:xfrm>
          <a:prstGeom prst="flowChartAlternateProcess">
            <a:avLst/>
          </a:prstGeom>
          <a:solidFill>
            <a:srgbClr val="008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2000" smtClean="0">
                <a:solidFill>
                  <a:srgbClr val="FFFFFF"/>
                </a:solidFill>
                <a:cs typeface="Arial" pitchFamily="34" charset="0"/>
              </a:rPr>
              <a:t>D               </a:t>
            </a:r>
            <a:r>
              <a:rPr lang="en-US" altLang="en-US" sz="2400" b="0" smtClean="0">
                <a:solidFill>
                  <a:srgbClr val="FFFFFF"/>
                </a:solidFill>
                <a:latin typeface=".VnTime" pitchFamily="34" charset="0"/>
                <a:cs typeface="Arial" pitchFamily="34" charset="0"/>
              </a:rPr>
              <a:t>  </a:t>
            </a:r>
            <a:r>
              <a:rPr lang="en-US" altLang="en-US" sz="2400" smtClean="0">
                <a:solidFill>
                  <a:srgbClr val="FFFFFF"/>
                </a:solidFill>
                <a:cs typeface="Arial" pitchFamily="34" charset="0"/>
              </a:rPr>
              <a:t>25 độ</a:t>
            </a:r>
          </a:p>
        </p:txBody>
      </p:sp>
      <p:sp>
        <p:nvSpPr>
          <p:cNvPr id="99332" name="Rectangle 4"/>
          <p:cNvSpPr>
            <a:spLocks noChangeArrowheads="1"/>
          </p:cNvSpPr>
          <p:nvPr/>
        </p:nvSpPr>
        <p:spPr bwMode="auto">
          <a:xfrm>
            <a:off x="468313" y="5965825"/>
            <a:ext cx="985837" cy="457200"/>
          </a:xfrm>
          <a:prstGeom prst="rect">
            <a:avLst/>
          </a:prstGeom>
          <a:solidFill>
            <a:srgbClr val="008000"/>
          </a:solidFill>
          <a:ln w="9525">
            <a:solidFill>
              <a:srgbClr val="CCFFFF"/>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800" smtClean="0">
                <a:solidFill>
                  <a:srgbClr val="FF3300"/>
                </a:solidFill>
                <a:cs typeface="Arial" pitchFamily="34" charset="0"/>
              </a:rPr>
              <a:t>ĐÁP ÁN</a:t>
            </a:r>
          </a:p>
        </p:txBody>
      </p:sp>
      <p:sp>
        <p:nvSpPr>
          <p:cNvPr id="99333" name="AutoShape 5"/>
          <p:cNvSpPr>
            <a:spLocks noChangeArrowheads="1"/>
          </p:cNvSpPr>
          <p:nvPr/>
        </p:nvSpPr>
        <p:spPr bwMode="auto">
          <a:xfrm>
            <a:off x="1600200" y="1365250"/>
            <a:ext cx="6705600" cy="457200"/>
          </a:xfrm>
          <a:prstGeom prst="flowChartAlternateProcess">
            <a:avLst/>
          </a:prstGeom>
          <a:solidFill>
            <a:srgbClr val="008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2000" smtClean="0">
                <a:solidFill>
                  <a:srgbClr val="FFFFFF"/>
                </a:solidFill>
                <a:cs typeface="Arial" pitchFamily="34" charset="0"/>
              </a:rPr>
              <a:t>A		             100 độ</a:t>
            </a:r>
            <a:endParaRPr lang="en-US" altLang="en-US" sz="2400" smtClean="0">
              <a:solidFill>
                <a:srgbClr val="FFFFFF"/>
              </a:solidFill>
              <a:latin typeface=".VnTime" pitchFamily="34" charset="0"/>
              <a:cs typeface="Arial" pitchFamily="34" charset="0"/>
            </a:endParaRPr>
          </a:p>
        </p:txBody>
      </p:sp>
      <p:sp>
        <p:nvSpPr>
          <p:cNvPr id="99334" name="AutoShape 6"/>
          <p:cNvSpPr>
            <a:spLocks noChangeArrowheads="1"/>
          </p:cNvSpPr>
          <p:nvPr/>
        </p:nvSpPr>
        <p:spPr bwMode="auto">
          <a:xfrm>
            <a:off x="2057400" y="2260600"/>
            <a:ext cx="6248400" cy="457200"/>
          </a:xfrm>
          <a:prstGeom prst="flowChartAlternateProcess">
            <a:avLst/>
          </a:prstGeom>
          <a:solidFill>
            <a:srgbClr val="008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2000" smtClean="0">
                <a:solidFill>
                  <a:srgbClr val="FFFFFF"/>
                </a:solidFill>
                <a:cs typeface="Arial" pitchFamily="34" charset="0"/>
              </a:rPr>
              <a:t>B                              </a:t>
            </a:r>
            <a:r>
              <a:rPr lang="en-US" altLang="en-US" sz="2000" smtClean="0">
                <a:solidFill>
                  <a:srgbClr val="FFFFFF"/>
                </a:solidFill>
                <a:latin typeface=".VnTime" pitchFamily="34" charset="0"/>
                <a:cs typeface="Arial" pitchFamily="34" charset="0"/>
              </a:rPr>
              <a:t>  </a:t>
            </a:r>
            <a:r>
              <a:rPr lang="en-US" altLang="en-US" sz="2000" smtClean="0">
                <a:solidFill>
                  <a:srgbClr val="FFFFFF"/>
                </a:solidFill>
                <a:cs typeface="Arial" pitchFamily="34" charset="0"/>
              </a:rPr>
              <a:t>75 độ</a:t>
            </a:r>
            <a:r>
              <a:rPr lang="en-US" altLang="en-US" sz="2400" smtClean="0">
                <a:solidFill>
                  <a:srgbClr val="FFFFFF"/>
                </a:solidFill>
                <a:latin typeface=".VnTime" pitchFamily="34" charset="0"/>
                <a:cs typeface="Arial" pitchFamily="34" charset="0"/>
              </a:rPr>
              <a:t>      </a:t>
            </a:r>
          </a:p>
        </p:txBody>
      </p:sp>
      <p:sp>
        <p:nvSpPr>
          <p:cNvPr id="99335" name="AutoShape 7"/>
          <p:cNvSpPr>
            <a:spLocks noChangeArrowheads="1"/>
          </p:cNvSpPr>
          <p:nvPr/>
        </p:nvSpPr>
        <p:spPr bwMode="auto">
          <a:xfrm>
            <a:off x="2555875" y="3170238"/>
            <a:ext cx="5749925" cy="490537"/>
          </a:xfrm>
          <a:prstGeom prst="flowChartAlternateProcess">
            <a:avLst/>
          </a:prstGeom>
          <a:solidFill>
            <a:srgbClr val="008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2000" smtClean="0">
                <a:solidFill>
                  <a:srgbClr val="FFFFFF"/>
                </a:solidFill>
                <a:cs typeface="Arial" pitchFamily="34" charset="0"/>
              </a:rPr>
              <a:t>C		 50 độ</a:t>
            </a:r>
            <a:r>
              <a:rPr lang="en-US" altLang="en-US" sz="2400" smtClean="0">
                <a:solidFill>
                  <a:srgbClr val="FFFFFF"/>
                </a:solidFill>
                <a:latin typeface=".VnTime" pitchFamily="34" charset="0"/>
                <a:cs typeface="Arial" pitchFamily="34" charset="0"/>
              </a:rPr>
              <a:t>	</a:t>
            </a:r>
          </a:p>
        </p:txBody>
      </p:sp>
      <p:sp>
        <p:nvSpPr>
          <p:cNvPr id="99336" name="AutoShape 8"/>
          <p:cNvSpPr>
            <a:spLocks noChangeArrowheads="1"/>
          </p:cNvSpPr>
          <p:nvPr/>
        </p:nvSpPr>
        <p:spPr bwMode="auto">
          <a:xfrm>
            <a:off x="179388" y="149225"/>
            <a:ext cx="8126412" cy="841375"/>
          </a:xfrm>
          <a:prstGeom prst="flowChartAlternateProcess">
            <a:avLst/>
          </a:prstGeom>
          <a:solidFill>
            <a:srgbClr val="CC0000"/>
          </a:solidFill>
          <a:ln w="9525">
            <a:solidFill>
              <a:schemeClr val="hlink"/>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30000"/>
              </a:spcBef>
              <a:buFontTx/>
              <a:buNone/>
            </a:pPr>
            <a:r>
              <a:rPr lang="en-US" altLang="en-US" sz="2400" smtClean="0">
                <a:solidFill>
                  <a:srgbClr val="FFFFFF"/>
                </a:solidFill>
                <a:cs typeface="Arial" pitchFamily="34" charset="0"/>
              </a:rPr>
              <a:t>Trong một đường tròn, nếu số đo cung bị chắn bằng </a:t>
            </a:r>
          </a:p>
          <a:p>
            <a:pPr algn="ctr">
              <a:spcBef>
                <a:spcPct val="30000"/>
              </a:spcBef>
              <a:buFontTx/>
              <a:buNone/>
            </a:pPr>
            <a:r>
              <a:rPr lang="en-US" altLang="en-US" sz="2400" smtClean="0">
                <a:solidFill>
                  <a:srgbClr val="FFFFFF"/>
                </a:solidFill>
                <a:cs typeface="Arial" pitchFamily="34" charset="0"/>
              </a:rPr>
              <a:t>50 độ thì số đo góc nội tiếp chắn cung đó là bao nhiêu?</a:t>
            </a:r>
          </a:p>
        </p:txBody>
      </p:sp>
      <p:sp>
        <p:nvSpPr>
          <p:cNvPr id="99337" name="AutoShape 9"/>
          <p:cNvSpPr>
            <a:spLocks noChangeArrowheads="1"/>
          </p:cNvSpPr>
          <p:nvPr/>
        </p:nvSpPr>
        <p:spPr bwMode="auto">
          <a:xfrm>
            <a:off x="539750" y="4525963"/>
            <a:ext cx="7764463" cy="1524000"/>
          </a:xfrm>
          <a:prstGeom prst="leftArrow">
            <a:avLst>
              <a:gd name="adj1" fmla="val 25620"/>
              <a:gd name="adj2" fmla="val 27078"/>
            </a:avLst>
          </a:prstGeom>
          <a:solidFill>
            <a:srgbClr val="0000FF">
              <a:alpha val="70195"/>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1800" smtClean="0">
                <a:solidFill>
                  <a:srgbClr val="FF0000"/>
                </a:solidFill>
                <a:cs typeface="Arial" pitchFamily="34" charset="0"/>
              </a:rPr>
              <a:t>ĐÁP ÁN ĐÚNG</a:t>
            </a:r>
            <a:r>
              <a:rPr lang="en-US" altLang="en-US" sz="1800" b="0" smtClean="0">
                <a:solidFill>
                  <a:srgbClr val="000000"/>
                </a:solidFill>
                <a:cs typeface="Arial" pitchFamily="34" charset="0"/>
              </a:rPr>
              <a:t> </a:t>
            </a:r>
            <a:r>
              <a:rPr lang="en-US" altLang="en-US" sz="1800" smtClean="0">
                <a:solidFill>
                  <a:srgbClr val="000000"/>
                </a:solidFill>
                <a:latin typeface=".VnTimeH" pitchFamily="34" charset="0"/>
                <a:cs typeface="Arial" pitchFamily="34" charset="0"/>
              </a:rPr>
              <a:t>		</a:t>
            </a:r>
            <a:r>
              <a:rPr lang="en-US" altLang="en-US" sz="2800" smtClean="0">
                <a:solidFill>
                  <a:srgbClr val="FF3300"/>
                </a:solidFill>
                <a:latin typeface=".VnTimeH" pitchFamily="34" charset="0"/>
                <a:cs typeface="Arial" pitchFamily="34" charset="0"/>
              </a:rPr>
              <a:t>D</a:t>
            </a:r>
          </a:p>
        </p:txBody>
      </p:sp>
      <p:sp>
        <p:nvSpPr>
          <p:cNvPr id="21514" name="AutoShape 10">
            <a:hlinkClick r:id="rId2" action="ppaction://hlinksldjump" highlightClick="1"/>
          </p:cNvPr>
          <p:cNvSpPr>
            <a:spLocks noChangeArrowheads="1"/>
          </p:cNvSpPr>
          <p:nvPr/>
        </p:nvSpPr>
        <p:spPr bwMode="auto">
          <a:xfrm>
            <a:off x="6877050" y="5949950"/>
            <a:ext cx="1009650" cy="431800"/>
          </a:xfrm>
          <a:prstGeom prst="actionButtonInformation">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800" b="0" smtClean="0">
                <a:solidFill>
                  <a:srgbClr val="000000"/>
                </a:solidFill>
                <a:cs typeface="Arial" pitchFamily="34" charset="0"/>
              </a:rPr>
              <a:t>MENU</a:t>
            </a:r>
          </a:p>
        </p:txBody>
      </p:sp>
      <p:sp>
        <p:nvSpPr>
          <p:cNvPr id="21515"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cs typeface="Arial" pitchFamily="34" charset="0"/>
            </a:endParaRPr>
          </a:p>
        </p:txBody>
      </p:sp>
    </p:spTree>
    <p:extLst>
      <p:ext uri="{BB962C8B-B14F-4D97-AF65-F5344CB8AC3E}">
        <p14:creationId xmlns:p14="http://schemas.microsoft.com/office/powerpoint/2010/main" val="8208895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additive="base">
                                        <p:cTn id="7" dur="500" fill="hold"/>
                                        <p:tgtEl>
                                          <p:spTgt spid="99330"/>
                                        </p:tgtEl>
                                        <p:attrNameLst>
                                          <p:attrName>ppt_x</p:attrName>
                                        </p:attrNameLst>
                                      </p:cBhvr>
                                      <p:tavLst>
                                        <p:tav tm="0">
                                          <p:val>
                                            <p:strVal val="1+#ppt_w/2"/>
                                          </p:val>
                                        </p:tav>
                                        <p:tav tm="100000">
                                          <p:val>
                                            <p:strVal val="#ppt_x"/>
                                          </p:val>
                                        </p:tav>
                                      </p:tavLst>
                                    </p:anim>
                                    <p:anim calcmode="lin" valueType="num">
                                      <p:cBhvr additive="base">
                                        <p:cTn id="8" dur="500" fill="hold"/>
                                        <p:tgtEl>
                                          <p:spTgt spid="9933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7" presetClass="entr" presetSubtype="2" fill="hold" grpId="0" nodeType="afterEffect">
                                  <p:stCondLst>
                                    <p:cond delay="0"/>
                                  </p:stCondLst>
                                  <p:childTnLst>
                                    <p:set>
                                      <p:cBhvr>
                                        <p:cTn id="11" dur="1" fill="hold">
                                          <p:stCondLst>
                                            <p:cond delay="0"/>
                                          </p:stCondLst>
                                        </p:cTn>
                                        <p:tgtEl>
                                          <p:spTgt spid="99336"/>
                                        </p:tgtEl>
                                        <p:attrNameLst>
                                          <p:attrName>style.visibility</p:attrName>
                                        </p:attrNameLst>
                                      </p:cBhvr>
                                      <p:to>
                                        <p:strVal val="visible"/>
                                      </p:to>
                                    </p:set>
                                    <p:anim calcmode="lin" valueType="num">
                                      <p:cBhvr>
                                        <p:cTn id="12" dur="500" fill="hold"/>
                                        <p:tgtEl>
                                          <p:spTgt spid="99336"/>
                                        </p:tgtEl>
                                        <p:attrNameLst>
                                          <p:attrName>ppt_x</p:attrName>
                                        </p:attrNameLst>
                                      </p:cBhvr>
                                      <p:tavLst>
                                        <p:tav tm="0">
                                          <p:val>
                                            <p:strVal val="#ppt_x+#ppt_w/2"/>
                                          </p:val>
                                        </p:tav>
                                        <p:tav tm="100000">
                                          <p:val>
                                            <p:strVal val="#ppt_x"/>
                                          </p:val>
                                        </p:tav>
                                      </p:tavLst>
                                    </p:anim>
                                    <p:anim calcmode="lin" valueType="num">
                                      <p:cBhvr>
                                        <p:cTn id="13" dur="500" fill="hold"/>
                                        <p:tgtEl>
                                          <p:spTgt spid="99336"/>
                                        </p:tgtEl>
                                        <p:attrNameLst>
                                          <p:attrName>ppt_y</p:attrName>
                                        </p:attrNameLst>
                                      </p:cBhvr>
                                      <p:tavLst>
                                        <p:tav tm="0">
                                          <p:val>
                                            <p:strVal val="#ppt_y"/>
                                          </p:val>
                                        </p:tav>
                                        <p:tav tm="100000">
                                          <p:val>
                                            <p:strVal val="#ppt_y"/>
                                          </p:val>
                                        </p:tav>
                                      </p:tavLst>
                                    </p:anim>
                                    <p:anim calcmode="lin" valueType="num">
                                      <p:cBhvr>
                                        <p:cTn id="14" dur="500" fill="hold"/>
                                        <p:tgtEl>
                                          <p:spTgt spid="99336"/>
                                        </p:tgtEl>
                                        <p:attrNameLst>
                                          <p:attrName>ppt_w</p:attrName>
                                        </p:attrNameLst>
                                      </p:cBhvr>
                                      <p:tavLst>
                                        <p:tav tm="0">
                                          <p:val>
                                            <p:fltVal val="0"/>
                                          </p:val>
                                        </p:tav>
                                        <p:tav tm="100000">
                                          <p:val>
                                            <p:strVal val="#ppt_w"/>
                                          </p:val>
                                        </p:tav>
                                      </p:tavLst>
                                    </p:anim>
                                    <p:anim calcmode="lin" valueType="num">
                                      <p:cBhvr>
                                        <p:cTn id="15" dur="500" fill="hold"/>
                                        <p:tgtEl>
                                          <p:spTgt spid="99336"/>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1000"/>
                            </p:stCondLst>
                            <p:childTnLst>
                              <p:par>
                                <p:cTn id="17" presetID="17" presetClass="entr" presetSubtype="2" fill="hold" grpId="0" nodeType="afterEffect">
                                  <p:stCondLst>
                                    <p:cond delay="0"/>
                                  </p:stCondLst>
                                  <p:childTnLst>
                                    <p:set>
                                      <p:cBhvr>
                                        <p:cTn id="18" dur="1" fill="hold">
                                          <p:stCondLst>
                                            <p:cond delay="0"/>
                                          </p:stCondLst>
                                        </p:cTn>
                                        <p:tgtEl>
                                          <p:spTgt spid="99333"/>
                                        </p:tgtEl>
                                        <p:attrNameLst>
                                          <p:attrName>style.visibility</p:attrName>
                                        </p:attrNameLst>
                                      </p:cBhvr>
                                      <p:to>
                                        <p:strVal val="visible"/>
                                      </p:to>
                                    </p:set>
                                    <p:anim calcmode="lin" valueType="num">
                                      <p:cBhvr>
                                        <p:cTn id="19" dur="500" fill="hold"/>
                                        <p:tgtEl>
                                          <p:spTgt spid="99333"/>
                                        </p:tgtEl>
                                        <p:attrNameLst>
                                          <p:attrName>ppt_x</p:attrName>
                                        </p:attrNameLst>
                                      </p:cBhvr>
                                      <p:tavLst>
                                        <p:tav tm="0">
                                          <p:val>
                                            <p:strVal val="#ppt_x+#ppt_w/2"/>
                                          </p:val>
                                        </p:tav>
                                        <p:tav tm="100000">
                                          <p:val>
                                            <p:strVal val="#ppt_x"/>
                                          </p:val>
                                        </p:tav>
                                      </p:tavLst>
                                    </p:anim>
                                    <p:anim calcmode="lin" valueType="num">
                                      <p:cBhvr>
                                        <p:cTn id="20" dur="500" fill="hold"/>
                                        <p:tgtEl>
                                          <p:spTgt spid="99333"/>
                                        </p:tgtEl>
                                        <p:attrNameLst>
                                          <p:attrName>ppt_y</p:attrName>
                                        </p:attrNameLst>
                                      </p:cBhvr>
                                      <p:tavLst>
                                        <p:tav tm="0">
                                          <p:val>
                                            <p:strVal val="#ppt_y"/>
                                          </p:val>
                                        </p:tav>
                                        <p:tav tm="100000">
                                          <p:val>
                                            <p:strVal val="#ppt_y"/>
                                          </p:val>
                                        </p:tav>
                                      </p:tavLst>
                                    </p:anim>
                                    <p:anim calcmode="lin" valueType="num">
                                      <p:cBhvr>
                                        <p:cTn id="21" dur="500" fill="hold"/>
                                        <p:tgtEl>
                                          <p:spTgt spid="99333"/>
                                        </p:tgtEl>
                                        <p:attrNameLst>
                                          <p:attrName>ppt_w</p:attrName>
                                        </p:attrNameLst>
                                      </p:cBhvr>
                                      <p:tavLst>
                                        <p:tav tm="0">
                                          <p:val>
                                            <p:fltVal val="0"/>
                                          </p:val>
                                        </p:tav>
                                        <p:tav tm="100000">
                                          <p:val>
                                            <p:strVal val="#ppt_w"/>
                                          </p:val>
                                        </p:tav>
                                      </p:tavLst>
                                    </p:anim>
                                    <p:anim calcmode="lin" valueType="num">
                                      <p:cBhvr>
                                        <p:cTn id="22" dur="500" fill="hold"/>
                                        <p:tgtEl>
                                          <p:spTgt spid="99333"/>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1500"/>
                            </p:stCondLst>
                            <p:childTnLst>
                              <p:par>
                                <p:cTn id="24" presetID="17" presetClass="entr" presetSubtype="2" fill="hold" grpId="0" nodeType="afterEffect">
                                  <p:stCondLst>
                                    <p:cond delay="0"/>
                                  </p:stCondLst>
                                  <p:childTnLst>
                                    <p:set>
                                      <p:cBhvr>
                                        <p:cTn id="25" dur="1" fill="hold">
                                          <p:stCondLst>
                                            <p:cond delay="0"/>
                                          </p:stCondLst>
                                        </p:cTn>
                                        <p:tgtEl>
                                          <p:spTgt spid="99334"/>
                                        </p:tgtEl>
                                        <p:attrNameLst>
                                          <p:attrName>style.visibility</p:attrName>
                                        </p:attrNameLst>
                                      </p:cBhvr>
                                      <p:to>
                                        <p:strVal val="visible"/>
                                      </p:to>
                                    </p:set>
                                    <p:anim calcmode="lin" valueType="num">
                                      <p:cBhvr>
                                        <p:cTn id="26" dur="500" fill="hold"/>
                                        <p:tgtEl>
                                          <p:spTgt spid="99334"/>
                                        </p:tgtEl>
                                        <p:attrNameLst>
                                          <p:attrName>ppt_x</p:attrName>
                                        </p:attrNameLst>
                                      </p:cBhvr>
                                      <p:tavLst>
                                        <p:tav tm="0">
                                          <p:val>
                                            <p:strVal val="#ppt_x+#ppt_w/2"/>
                                          </p:val>
                                        </p:tav>
                                        <p:tav tm="100000">
                                          <p:val>
                                            <p:strVal val="#ppt_x"/>
                                          </p:val>
                                        </p:tav>
                                      </p:tavLst>
                                    </p:anim>
                                    <p:anim calcmode="lin" valueType="num">
                                      <p:cBhvr>
                                        <p:cTn id="27" dur="500" fill="hold"/>
                                        <p:tgtEl>
                                          <p:spTgt spid="99334"/>
                                        </p:tgtEl>
                                        <p:attrNameLst>
                                          <p:attrName>ppt_y</p:attrName>
                                        </p:attrNameLst>
                                      </p:cBhvr>
                                      <p:tavLst>
                                        <p:tav tm="0">
                                          <p:val>
                                            <p:strVal val="#ppt_y"/>
                                          </p:val>
                                        </p:tav>
                                        <p:tav tm="100000">
                                          <p:val>
                                            <p:strVal val="#ppt_y"/>
                                          </p:val>
                                        </p:tav>
                                      </p:tavLst>
                                    </p:anim>
                                    <p:anim calcmode="lin" valueType="num">
                                      <p:cBhvr>
                                        <p:cTn id="28" dur="500" fill="hold"/>
                                        <p:tgtEl>
                                          <p:spTgt spid="99334"/>
                                        </p:tgtEl>
                                        <p:attrNameLst>
                                          <p:attrName>ppt_w</p:attrName>
                                        </p:attrNameLst>
                                      </p:cBhvr>
                                      <p:tavLst>
                                        <p:tav tm="0">
                                          <p:val>
                                            <p:fltVal val="0"/>
                                          </p:val>
                                        </p:tav>
                                        <p:tav tm="100000">
                                          <p:val>
                                            <p:strVal val="#ppt_w"/>
                                          </p:val>
                                        </p:tav>
                                      </p:tavLst>
                                    </p:anim>
                                    <p:anim calcmode="lin" valueType="num">
                                      <p:cBhvr>
                                        <p:cTn id="29" dur="500" fill="hold"/>
                                        <p:tgtEl>
                                          <p:spTgt spid="99334"/>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2000"/>
                            </p:stCondLst>
                            <p:childTnLst>
                              <p:par>
                                <p:cTn id="31" presetID="17" presetClass="entr" presetSubtype="2" fill="hold" grpId="0" nodeType="afterEffect">
                                  <p:stCondLst>
                                    <p:cond delay="0"/>
                                  </p:stCondLst>
                                  <p:childTnLst>
                                    <p:set>
                                      <p:cBhvr>
                                        <p:cTn id="32" dur="1" fill="hold">
                                          <p:stCondLst>
                                            <p:cond delay="0"/>
                                          </p:stCondLst>
                                        </p:cTn>
                                        <p:tgtEl>
                                          <p:spTgt spid="99335"/>
                                        </p:tgtEl>
                                        <p:attrNameLst>
                                          <p:attrName>style.visibility</p:attrName>
                                        </p:attrNameLst>
                                      </p:cBhvr>
                                      <p:to>
                                        <p:strVal val="visible"/>
                                      </p:to>
                                    </p:set>
                                    <p:anim calcmode="lin" valueType="num">
                                      <p:cBhvr>
                                        <p:cTn id="33" dur="500" fill="hold"/>
                                        <p:tgtEl>
                                          <p:spTgt spid="99335"/>
                                        </p:tgtEl>
                                        <p:attrNameLst>
                                          <p:attrName>ppt_x</p:attrName>
                                        </p:attrNameLst>
                                      </p:cBhvr>
                                      <p:tavLst>
                                        <p:tav tm="0">
                                          <p:val>
                                            <p:strVal val="#ppt_x+#ppt_w/2"/>
                                          </p:val>
                                        </p:tav>
                                        <p:tav tm="100000">
                                          <p:val>
                                            <p:strVal val="#ppt_x"/>
                                          </p:val>
                                        </p:tav>
                                      </p:tavLst>
                                    </p:anim>
                                    <p:anim calcmode="lin" valueType="num">
                                      <p:cBhvr>
                                        <p:cTn id="34" dur="500" fill="hold"/>
                                        <p:tgtEl>
                                          <p:spTgt spid="99335"/>
                                        </p:tgtEl>
                                        <p:attrNameLst>
                                          <p:attrName>ppt_y</p:attrName>
                                        </p:attrNameLst>
                                      </p:cBhvr>
                                      <p:tavLst>
                                        <p:tav tm="0">
                                          <p:val>
                                            <p:strVal val="#ppt_y"/>
                                          </p:val>
                                        </p:tav>
                                        <p:tav tm="100000">
                                          <p:val>
                                            <p:strVal val="#ppt_y"/>
                                          </p:val>
                                        </p:tav>
                                      </p:tavLst>
                                    </p:anim>
                                    <p:anim calcmode="lin" valueType="num">
                                      <p:cBhvr>
                                        <p:cTn id="35" dur="500" fill="hold"/>
                                        <p:tgtEl>
                                          <p:spTgt spid="99335"/>
                                        </p:tgtEl>
                                        <p:attrNameLst>
                                          <p:attrName>ppt_w</p:attrName>
                                        </p:attrNameLst>
                                      </p:cBhvr>
                                      <p:tavLst>
                                        <p:tav tm="0">
                                          <p:val>
                                            <p:fltVal val="0"/>
                                          </p:val>
                                        </p:tav>
                                        <p:tav tm="100000">
                                          <p:val>
                                            <p:strVal val="#ppt_w"/>
                                          </p:val>
                                        </p:tav>
                                      </p:tavLst>
                                    </p:anim>
                                    <p:anim calcmode="lin" valueType="num">
                                      <p:cBhvr>
                                        <p:cTn id="36" dur="500" fill="hold"/>
                                        <p:tgtEl>
                                          <p:spTgt spid="9933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2500"/>
                            </p:stCondLst>
                            <p:childTnLst>
                              <p:par>
                                <p:cTn id="38" presetID="17" presetClass="entr" presetSubtype="2" fill="hold" grpId="0" nodeType="afterEffect">
                                  <p:stCondLst>
                                    <p:cond delay="0"/>
                                  </p:stCondLst>
                                  <p:childTnLst>
                                    <p:set>
                                      <p:cBhvr>
                                        <p:cTn id="39" dur="1" fill="hold">
                                          <p:stCondLst>
                                            <p:cond delay="0"/>
                                          </p:stCondLst>
                                        </p:cTn>
                                        <p:tgtEl>
                                          <p:spTgt spid="99331"/>
                                        </p:tgtEl>
                                        <p:attrNameLst>
                                          <p:attrName>style.visibility</p:attrName>
                                        </p:attrNameLst>
                                      </p:cBhvr>
                                      <p:to>
                                        <p:strVal val="visible"/>
                                      </p:to>
                                    </p:set>
                                    <p:anim calcmode="lin" valueType="num">
                                      <p:cBhvr>
                                        <p:cTn id="40" dur="500" fill="hold"/>
                                        <p:tgtEl>
                                          <p:spTgt spid="99331"/>
                                        </p:tgtEl>
                                        <p:attrNameLst>
                                          <p:attrName>ppt_x</p:attrName>
                                        </p:attrNameLst>
                                      </p:cBhvr>
                                      <p:tavLst>
                                        <p:tav tm="0">
                                          <p:val>
                                            <p:strVal val="#ppt_x+#ppt_w/2"/>
                                          </p:val>
                                        </p:tav>
                                        <p:tav tm="100000">
                                          <p:val>
                                            <p:strVal val="#ppt_x"/>
                                          </p:val>
                                        </p:tav>
                                      </p:tavLst>
                                    </p:anim>
                                    <p:anim calcmode="lin" valueType="num">
                                      <p:cBhvr>
                                        <p:cTn id="41" dur="500" fill="hold"/>
                                        <p:tgtEl>
                                          <p:spTgt spid="99331"/>
                                        </p:tgtEl>
                                        <p:attrNameLst>
                                          <p:attrName>ppt_y</p:attrName>
                                        </p:attrNameLst>
                                      </p:cBhvr>
                                      <p:tavLst>
                                        <p:tav tm="0">
                                          <p:val>
                                            <p:strVal val="#ppt_y"/>
                                          </p:val>
                                        </p:tav>
                                        <p:tav tm="100000">
                                          <p:val>
                                            <p:strVal val="#ppt_y"/>
                                          </p:val>
                                        </p:tav>
                                      </p:tavLst>
                                    </p:anim>
                                    <p:anim calcmode="lin" valueType="num">
                                      <p:cBhvr>
                                        <p:cTn id="42" dur="500" fill="hold"/>
                                        <p:tgtEl>
                                          <p:spTgt spid="99331"/>
                                        </p:tgtEl>
                                        <p:attrNameLst>
                                          <p:attrName>ppt_w</p:attrName>
                                        </p:attrNameLst>
                                      </p:cBhvr>
                                      <p:tavLst>
                                        <p:tav tm="0">
                                          <p:val>
                                            <p:fltVal val="0"/>
                                          </p:val>
                                        </p:tav>
                                        <p:tav tm="100000">
                                          <p:val>
                                            <p:strVal val="#ppt_w"/>
                                          </p:val>
                                        </p:tav>
                                      </p:tavLst>
                                    </p:anim>
                                    <p:anim calcmode="lin" valueType="num">
                                      <p:cBhvr>
                                        <p:cTn id="43" dur="500" fill="hold"/>
                                        <p:tgtEl>
                                          <p:spTgt spid="993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99332"/>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7" presetClass="entr" presetSubtype="2" fill="hold" grpId="0" nodeType="clickEffect">
                                  <p:stCondLst>
                                    <p:cond delay="0"/>
                                  </p:stCondLst>
                                  <p:childTnLst>
                                    <p:set>
                                      <p:cBhvr>
                                        <p:cTn id="48" dur="1" fill="hold">
                                          <p:stCondLst>
                                            <p:cond delay="0"/>
                                          </p:stCondLst>
                                        </p:cTn>
                                        <p:tgtEl>
                                          <p:spTgt spid="99337"/>
                                        </p:tgtEl>
                                        <p:attrNameLst>
                                          <p:attrName>style.visibility</p:attrName>
                                        </p:attrNameLst>
                                      </p:cBhvr>
                                      <p:to>
                                        <p:strVal val="visible"/>
                                      </p:to>
                                    </p:set>
                                    <p:anim calcmode="lin" valueType="num">
                                      <p:cBhvr>
                                        <p:cTn id="49" dur="1000" fill="hold"/>
                                        <p:tgtEl>
                                          <p:spTgt spid="99337"/>
                                        </p:tgtEl>
                                        <p:attrNameLst>
                                          <p:attrName>ppt_x</p:attrName>
                                        </p:attrNameLst>
                                      </p:cBhvr>
                                      <p:tavLst>
                                        <p:tav tm="0">
                                          <p:val>
                                            <p:strVal val="#ppt_x+#ppt_w/2"/>
                                          </p:val>
                                        </p:tav>
                                        <p:tav tm="100000">
                                          <p:val>
                                            <p:strVal val="#ppt_x"/>
                                          </p:val>
                                        </p:tav>
                                      </p:tavLst>
                                    </p:anim>
                                    <p:anim calcmode="lin" valueType="num">
                                      <p:cBhvr>
                                        <p:cTn id="50" dur="1000" fill="hold"/>
                                        <p:tgtEl>
                                          <p:spTgt spid="99337"/>
                                        </p:tgtEl>
                                        <p:attrNameLst>
                                          <p:attrName>ppt_y</p:attrName>
                                        </p:attrNameLst>
                                      </p:cBhvr>
                                      <p:tavLst>
                                        <p:tav tm="0">
                                          <p:val>
                                            <p:strVal val="#ppt_y"/>
                                          </p:val>
                                        </p:tav>
                                        <p:tav tm="100000">
                                          <p:val>
                                            <p:strVal val="#ppt_y"/>
                                          </p:val>
                                        </p:tav>
                                      </p:tavLst>
                                    </p:anim>
                                    <p:anim calcmode="lin" valueType="num">
                                      <p:cBhvr>
                                        <p:cTn id="51" dur="1000" fill="hold"/>
                                        <p:tgtEl>
                                          <p:spTgt spid="99337"/>
                                        </p:tgtEl>
                                        <p:attrNameLst>
                                          <p:attrName>ppt_w</p:attrName>
                                        </p:attrNameLst>
                                      </p:cBhvr>
                                      <p:tavLst>
                                        <p:tav tm="0">
                                          <p:val>
                                            <p:fltVal val="0"/>
                                          </p:val>
                                        </p:tav>
                                        <p:tav tm="100000">
                                          <p:val>
                                            <p:strVal val="#ppt_w"/>
                                          </p:val>
                                        </p:tav>
                                      </p:tavLst>
                                    </p:anim>
                                    <p:anim calcmode="lin" valueType="num">
                                      <p:cBhvr>
                                        <p:cTn id="52" dur="1000" fill="hold"/>
                                        <p:tgtEl>
                                          <p:spTgt spid="99337"/>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1000"/>
                            </p:stCondLst>
                            <p:childTnLst>
                              <p:par>
                                <p:cTn id="54" presetID="22" presetClass="emph" presetSubtype="0" fill="hold" grpId="1" nodeType="afterEffect">
                                  <p:stCondLst>
                                    <p:cond delay="0"/>
                                  </p:stCondLst>
                                  <p:childTnLst>
                                    <p:animClr clrSpc="hsl" dir="cw">
                                      <p:cBhvr override="childStyle">
                                        <p:cTn id="55" dur="500" fill="hold"/>
                                        <p:tgtEl>
                                          <p:spTgt spid="99337"/>
                                        </p:tgtEl>
                                        <p:attrNameLst>
                                          <p:attrName>style.color</p:attrName>
                                        </p:attrNameLst>
                                      </p:cBhvr>
                                      <p:by>
                                        <p:hsl h="-7200000" s="0" l="0"/>
                                      </p:by>
                                    </p:animClr>
                                    <p:animClr clrSpc="hsl" dir="cw">
                                      <p:cBhvr>
                                        <p:cTn id="56" dur="500" fill="hold"/>
                                        <p:tgtEl>
                                          <p:spTgt spid="99337"/>
                                        </p:tgtEl>
                                        <p:attrNameLst>
                                          <p:attrName>fillcolor</p:attrName>
                                        </p:attrNameLst>
                                      </p:cBhvr>
                                      <p:by>
                                        <p:hsl h="-7200000" s="0" l="0"/>
                                      </p:by>
                                    </p:animClr>
                                    <p:animClr clrSpc="hsl" dir="cw">
                                      <p:cBhvr>
                                        <p:cTn id="57" dur="500" fill="hold"/>
                                        <p:tgtEl>
                                          <p:spTgt spid="99337"/>
                                        </p:tgtEl>
                                        <p:attrNameLst>
                                          <p:attrName>stroke.color</p:attrName>
                                        </p:attrNameLst>
                                      </p:cBhvr>
                                      <p:by>
                                        <p:hsl h="-7200000" s="0" l="0"/>
                                      </p:by>
                                    </p:animClr>
                                    <p:set>
                                      <p:cBhvr>
                                        <p:cTn id="58" dur="500" fill="hold"/>
                                        <p:tgtEl>
                                          <p:spTgt spid="99337"/>
                                        </p:tgtEl>
                                        <p:attrNameLst>
                                          <p:attrName>fill.type</p:attrName>
                                        </p:attrNameLst>
                                      </p:cBhvr>
                                      <p:to>
                                        <p:strVal val="solid"/>
                                      </p:to>
                                    </p:set>
                                  </p:childTnLst>
                                </p:cTn>
                              </p:par>
                            </p:childTnLst>
                          </p:cTn>
                        </p:par>
                      </p:childTnLst>
                    </p:cTn>
                  </p:par>
                </p:childTnLst>
              </p:cTn>
              <p:nextCondLst>
                <p:cond evt="onClick" delay="0">
                  <p:tgtEl>
                    <p:spTgt spid="99332"/>
                  </p:tgtEl>
                </p:cond>
              </p:nextCondLst>
            </p:seq>
          </p:childTnLst>
        </p:cTn>
      </p:par>
    </p:tnLst>
    <p:bldLst>
      <p:bldP spid="99330" grpId="0" animBg="1"/>
      <p:bldP spid="99331" grpId="0" animBg="1"/>
      <p:bldP spid="99333" grpId="0" animBg="1"/>
      <p:bldP spid="99334" grpId="0" animBg="1"/>
      <p:bldP spid="99335" grpId="0" animBg="1"/>
      <p:bldP spid="99336" grpId="0" animBg="1"/>
      <p:bldP spid="99337" grpId="0" animBg="1"/>
      <p:bldP spid="9933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p:cNvSpPr>
            <a:spLocks noChangeArrowheads="1"/>
          </p:cNvSpPr>
          <p:nvPr/>
        </p:nvSpPr>
        <p:spPr bwMode="auto">
          <a:xfrm>
            <a:off x="8305800" y="138113"/>
            <a:ext cx="423863" cy="5791200"/>
          </a:xfrm>
          <a:prstGeom prst="flowChartAlternateProcess">
            <a:avLst/>
          </a:prstGeom>
          <a:solidFill>
            <a:srgbClr val="FF0066"/>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vi-VN" altLang="en-US" sz="1800" b="0" smtClean="0">
              <a:solidFill>
                <a:srgbClr val="9999FF"/>
              </a:solidFill>
              <a:cs typeface="Arial" pitchFamily="34" charset="0"/>
            </a:endParaRPr>
          </a:p>
        </p:txBody>
      </p:sp>
      <p:sp>
        <p:nvSpPr>
          <p:cNvPr id="100356" name="Rectangle 4"/>
          <p:cNvSpPr>
            <a:spLocks noChangeArrowheads="1"/>
          </p:cNvSpPr>
          <p:nvPr/>
        </p:nvSpPr>
        <p:spPr bwMode="auto">
          <a:xfrm>
            <a:off x="468313" y="5965825"/>
            <a:ext cx="985837" cy="457200"/>
          </a:xfrm>
          <a:prstGeom prst="rect">
            <a:avLst/>
          </a:prstGeom>
          <a:solidFill>
            <a:srgbClr val="008000"/>
          </a:solidFill>
          <a:ln w="9525">
            <a:solidFill>
              <a:srgbClr val="CCFFFF"/>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800" smtClean="0">
                <a:solidFill>
                  <a:srgbClr val="FF3300"/>
                </a:solidFill>
                <a:cs typeface="Arial" pitchFamily="34" charset="0"/>
              </a:rPr>
              <a:t>ĐÁP ÁN</a:t>
            </a:r>
          </a:p>
        </p:txBody>
      </p:sp>
      <p:sp>
        <p:nvSpPr>
          <p:cNvPr id="100357" name="AutoShape 5"/>
          <p:cNvSpPr>
            <a:spLocks noChangeArrowheads="1"/>
          </p:cNvSpPr>
          <p:nvPr/>
        </p:nvSpPr>
        <p:spPr bwMode="auto">
          <a:xfrm>
            <a:off x="1331913" y="1196975"/>
            <a:ext cx="6973887" cy="1008063"/>
          </a:xfrm>
          <a:prstGeom prst="flowChartAlternateProcess">
            <a:avLst/>
          </a:prstGeom>
          <a:solidFill>
            <a:srgbClr val="008000"/>
          </a:solidFill>
          <a:ln w="9525">
            <a:solidFill>
              <a:schemeClr val="tx1"/>
            </a:solidFill>
            <a:miter lim="800000"/>
            <a:headEnd/>
            <a:tailEnd/>
          </a:ln>
        </p:spPr>
        <p:txBody>
          <a:bodyPr wrap="none" anchor="ct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2000" smtClean="0">
                <a:solidFill>
                  <a:srgbClr val="FFFFFF"/>
                </a:solidFill>
                <a:cs typeface="Arial" pitchFamily="34" charset="0"/>
              </a:rPr>
              <a:t>Trong một đường tròn, hai góc nội tiếp cùng chắn</a:t>
            </a:r>
          </a:p>
          <a:p>
            <a:pPr algn="just">
              <a:spcBef>
                <a:spcPct val="0"/>
              </a:spcBef>
              <a:buFontTx/>
              <a:buNone/>
            </a:pPr>
            <a:r>
              <a:rPr lang="en-US" altLang="en-US" sz="2000" smtClean="0">
                <a:solidFill>
                  <a:srgbClr val="FFFFFF"/>
                </a:solidFill>
                <a:cs typeface="Arial" pitchFamily="34" charset="0"/>
              </a:rPr>
              <a:t>      một cung thì bằng nhau.</a:t>
            </a:r>
          </a:p>
          <a:p>
            <a:pPr algn="just">
              <a:spcBef>
                <a:spcPct val="0"/>
              </a:spcBef>
              <a:buFontTx/>
              <a:buNone/>
            </a:pPr>
            <a:r>
              <a:rPr lang="en-US" altLang="en-US" sz="2000" smtClean="0">
                <a:solidFill>
                  <a:srgbClr val="FFFFFF"/>
                </a:solidFill>
                <a:cs typeface="Arial" pitchFamily="34" charset="0"/>
              </a:rPr>
              <a:t>		</a:t>
            </a:r>
            <a:endParaRPr lang="en-US" altLang="en-US" sz="2400" b="0" smtClean="0">
              <a:solidFill>
                <a:srgbClr val="FFFFFF"/>
              </a:solidFill>
              <a:latin typeface=".VnTime" pitchFamily="34" charset="0"/>
              <a:cs typeface="Arial" pitchFamily="34" charset="0"/>
            </a:endParaRPr>
          </a:p>
        </p:txBody>
      </p:sp>
      <p:sp>
        <p:nvSpPr>
          <p:cNvPr id="100360" name="AutoShape 8"/>
          <p:cNvSpPr>
            <a:spLocks noChangeArrowheads="1"/>
          </p:cNvSpPr>
          <p:nvPr/>
        </p:nvSpPr>
        <p:spPr bwMode="auto">
          <a:xfrm>
            <a:off x="609600" y="149225"/>
            <a:ext cx="7696200" cy="841375"/>
          </a:xfrm>
          <a:prstGeom prst="flowChartAlternateProcess">
            <a:avLst/>
          </a:prstGeom>
          <a:solidFill>
            <a:srgbClr val="CC0000"/>
          </a:solidFill>
          <a:ln w="9525">
            <a:solidFill>
              <a:schemeClr val="hlink"/>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30000"/>
              </a:spcBef>
              <a:buFontTx/>
              <a:buNone/>
            </a:pPr>
            <a:r>
              <a:rPr lang="en-US" altLang="en-US" sz="2400" smtClean="0">
                <a:solidFill>
                  <a:srgbClr val="FFFFFF"/>
                </a:solidFill>
                <a:cs typeface="Arial" pitchFamily="34" charset="0"/>
              </a:rPr>
              <a:t>Bài tập: Khẳng định sau đây đúng hay sai?</a:t>
            </a:r>
          </a:p>
        </p:txBody>
      </p:sp>
      <p:sp>
        <p:nvSpPr>
          <p:cNvPr id="100361" name="AutoShape 9"/>
          <p:cNvSpPr>
            <a:spLocks noChangeArrowheads="1"/>
          </p:cNvSpPr>
          <p:nvPr/>
        </p:nvSpPr>
        <p:spPr bwMode="auto">
          <a:xfrm>
            <a:off x="304800" y="4525963"/>
            <a:ext cx="7999413" cy="1524000"/>
          </a:xfrm>
          <a:prstGeom prst="leftArrow">
            <a:avLst>
              <a:gd name="adj1" fmla="val 29167"/>
              <a:gd name="adj2" fmla="val 34264"/>
            </a:avLst>
          </a:prstGeom>
          <a:solidFill>
            <a:srgbClr val="0000FF">
              <a:alpha val="70195"/>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1800" smtClean="0">
                <a:solidFill>
                  <a:srgbClr val="FF0000"/>
                </a:solidFill>
                <a:cs typeface="Arial" pitchFamily="34" charset="0"/>
              </a:rPr>
              <a:t>ĐÁP ÁN ĐÚNG                             Đúng        </a:t>
            </a:r>
            <a:r>
              <a:rPr lang="en-US" altLang="en-US" sz="1800" b="0" smtClean="0">
                <a:solidFill>
                  <a:srgbClr val="000000"/>
                </a:solidFill>
                <a:cs typeface="Arial" pitchFamily="34" charset="0"/>
              </a:rPr>
              <a:t> </a:t>
            </a:r>
            <a:r>
              <a:rPr lang="en-US" altLang="en-US" sz="1800" smtClean="0">
                <a:solidFill>
                  <a:srgbClr val="000000"/>
                </a:solidFill>
                <a:latin typeface=".VnTimeH" pitchFamily="34" charset="0"/>
                <a:cs typeface="Arial" pitchFamily="34" charset="0"/>
              </a:rPr>
              <a:t>		</a:t>
            </a:r>
            <a:endParaRPr lang="en-US" altLang="en-US" sz="2800" smtClean="0">
              <a:solidFill>
                <a:srgbClr val="FF3300"/>
              </a:solidFill>
              <a:latin typeface=".VnTimeH" pitchFamily="34" charset="0"/>
              <a:cs typeface="Arial" pitchFamily="34" charset="0"/>
            </a:endParaRPr>
          </a:p>
        </p:txBody>
      </p:sp>
      <p:sp>
        <p:nvSpPr>
          <p:cNvPr id="22535" name="AutoShape 10">
            <a:hlinkClick r:id="rId2" action="ppaction://hlinksldjump" highlightClick="1"/>
          </p:cNvPr>
          <p:cNvSpPr>
            <a:spLocks noChangeArrowheads="1"/>
          </p:cNvSpPr>
          <p:nvPr/>
        </p:nvSpPr>
        <p:spPr bwMode="auto">
          <a:xfrm>
            <a:off x="6877050" y="6021388"/>
            <a:ext cx="1009650" cy="431800"/>
          </a:xfrm>
          <a:prstGeom prst="actionButtonInformation">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800" b="0" smtClean="0">
                <a:solidFill>
                  <a:srgbClr val="000000"/>
                </a:solidFill>
                <a:cs typeface="Arial" pitchFamily="34" charset="0"/>
              </a:rPr>
              <a:t>MENU</a:t>
            </a:r>
          </a:p>
        </p:txBody>
      </p:sp>
      <p:sp>
        <p:nvSpPr>
          <p:cNvPr id="22536"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cs typeface="Arial" pitchFamily="34" charset="0"/>
            </a:endParaRPr>
          </a:p>
        </p:txBody>
      </p:sp>
    </p:spTree>
    <p:extLst>
      <p:ext uri="{BB962C8B-B14F-4D97-AF65-F5344CB8AC3E}">
        <p14:creationId xmlns:p14="http://schemas.microsoft.com/office/powerpoint/2010/main" val="4878088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additive="base">
                                        <p:cTn id="7" dur="500" fill="hold"/>
                                        <p:tgtEl>
                                          <p:spTgt spid="100354"/>
                                        </p:tgtEl>
                                        <p:attrNameLst>
                                          <p:attrName>ppt_x</p:attrName>
                                        </p:attrNameLst>
                                      </p:cBhvr>
                                      <p:tavLst>
                                        <p:tav tm="0">
                                          <p:val>
                                            <p:strVal val="1+#ppt_w/2"/>
                                          </p:val>
                                        </p:tav>
                                        <p:tav tm="100000">
                                          <p:val>
                                            <p:strVal val="#ppt_x"/>
                                          </p:val>
                                        </p:tav>
                                      </p:tavLst>
                                    </p:anim>
                                    <p:anim calcmode="lin" valueType="num">
                                      <p:cBhvr additive="base">
                                        <p:cTn id="8" dur="500" fill="hold"/>
                                        <p:tgtEl>
                                          <p:spTgt spid="10035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7" presetClass="entr" presetSubtype="2" fill="hold" grpId="0" nodeType="afterEffect">
                                  <p:stCondLst>
                                    <p:cond delay="0"/>
                                  </p:stCondLst>
                                  <p:childTnLst>
                                    <p:set>
                                      <p:cBhvr>
                                        <p:cTn id="11" dur="1" fill="hold">
                                          <p:stCondLst>
                                            <p:cond delay="0"/>
                                          </p:stCondLst>
                                        </p:cTn>
                                        <p:tgtEl>
                                          <p:spTgt spid="100360"/>
                                        </p:tgtEl>
                                        <p:attrNameLst>
                                          <p:attrName>style.visibility</p:attrName>
                                        </p:attrNameLst>
                                      </p:cBhvr>
                                      <p:to>
                                        <p:strVal val="visible"/>
                                      </p:to>
                                    </p:set>
                                    <p:anim calcmode="lin" valueType="num">
                                      <p:cBhvr>
                                        <p:cTn id="12" dur="500" fill="hold"/>
                                        <p:tgtEl>
                                          <p:spTgt spid="100360"/>
                                        </p:tgtEl>
                                        <p:attrNameLst>
                                          <p:attrName>ppt_x</p:attrName>
                                        </p:attrNameLst>
                                      </p:cBhvr>
                                      <p:tavLst>
                                        <p:tav tm="0">
                                          <p:val>
                                            <p:strVal val="#ppt_x+#ppt_w/2"/>
                                          </p:val>
                                        </p:tav>
                                        <p:tav tm="100000">
                                          <p:val>
                                            <p:strVal val="#ppt_x"/>
                                          </p:val>
                                        </p:tav>
                                      </p:tavLst>
                                    </p:anim>
                                    <p:anim calcmode="lin" valueType="num">
                                      <p:cBhvr>
                                        <p:cTn id="13" dur="500" fill="hold"/>
                                        <p:tgtEl>
                                          <p:spTgt spid="100360"/>
                                        </p:tgtEl>
                                        <p:attrNameLst>
                                          <p:attrName>ppt_y</p:attrName>
                                        </p:attrNameLst>
                                      </p:cBhvr>
                                      <p:tavLst>
                                        <p:tav tm="0">
                                          <p:val>
                                            <p:strVal val="#ppt_y"/>
                                          </p:val>
                                        </p:tav>
                                        <p:tav tm="100000">
                                          <p:val>
                                            <p:strVal val="#ppt_y"/>
                                          </p:val>
                                        </p:tav>
                                      </p:tavLst>
                                    </p:anim>
                                    <p:anim calcmode="lin" valueType="num">
                                      <p:cBhvr>
                                        <p:cTn id="14" dur="500" fill="hold"/>
                                        <p:tgtEl>
                                          <p:spTgt spid="100360"/>
                                        </p:tgtEl>
                                        <p:attrNameLst>
                                          <p:attrName>ppt_w</p:attrName>
                                        </p:attrNameLst>
                                      </p:cBhvr>
                                      <p:tavLst>
                                        <p:tav tm="0">
                                          <p:val>
                                            <p:fltVal val="0"/>
                                          </p:val>
                                        </p:tav>
                                        <p:tav tm="100000">
                                          <p:val>
                                            <p:strVal val="#ppt_w"/>
                                          </p:val>
                                        </p:tav>
                                      </p:tavLst>
                                    </p:anim>
                                    <p:anim calcmode="lin" valueType="num">
                                      <p:cBhvr>
                                        <p:cTn id="15" dur="500" fill="hold"/>
                                        <p:tgtEl>
                                          <p:spTgt spid="100360"/>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1000"/>
                            </p:stCondLst>
                            <p:childTnLst>
                              <p:par>
                                <p:cTn id="17" presetID="17" presetClass="entr" presetSubtype="2" fill="hold" grpId="0" nodeType="afterEffect">
                                  <p:stCondLst>
                                    <p:cond delay="0"/>
                                  </p:stCondLst>
                                  <p:childTnLst>
                                    <p:set>
                                      <p:cBhvr>
                                        <p:cTn id="18" dur="1" fill="hold">
                                          <p:stCondLst>
                                            <p:cond delay="0"/>
                                          </p:stCondLst>
                                        </p:cTn>
                                        <p:tgtEl>
                                          <p:spTgt spid="100357"/>
                                        </p:tgtEl>
                                        <p:attrNameLst>
                                          <p:attrName>style.visibility</p:attrName>
                                        </p:attrNameLst>
                                      </p:cBhvr>
                                      <p:to>
                                        <p:strVal val="visible"/>
                                      </p:to>
                                    </p:set>
                                    <p:anim calcmode="lin" valueType="num">
                                      <p:cBhvr>
                                        <p:cTn id="19" dur="500" fill="hold"/>
                                        <p:tgtEl>
                                          <p:spTgt spid="100357"/>
                                        </p:tgtEl>
                                        <p:attrNameLst>
                                          <p:attrName>ppt_x</p:attrName>
                                        </p:attrNameLst>
                                      </p:cBhvr>
                                      <p:tavLst>
                                        <p:tav tm="0">
                                          <p:val>
                                            <p:strVal val="#ppt_x+#ppt_w/2"/>
                                          </p:val>
                                        </p:tav>
                                        <p:tav tm="100000">
                                          <p:val>
                                            <p:strVal val="#ppt_x"/>
                                          </p:val>
                                        </p:tav>
                                      </p:tavLst>
                                    </p:anim>
                                    <p:anim calcmode="lin" valueType="num">
                                      <p:cBhvr>
                                        <p:cTn id="20" dur="500" fill="hold"/>
                                        <p:tgtEl>
                                          <p:spTgt spid="100357"/>
                                        </p:tgtEl>
                                        <p:attrNameLst>
                                          <p:attrName>ppt_y</p:attrName>
                                        </p:attrNameLst>
                                      </p:cBhvr>
                                      <p:tavLst>
                                        <p:tav tm="0">
                                          <p:val>
                                            <p:strVal val="#ppt_y"/>
                                          </p:val>
                                        </p:tav>
                                        <p:tav tm="100000">
                                          <p:val>
                                            <p:strVal val="#ppt_y"/>
                                          </p:val>
                                        </p:tav>
                                      </p:tavLst>
                                    </p:anim>
                                    <p:anim calcmode="lin" valueType="num">
                                      <p:cBhvr>
                                        <p:cTn id="21" dur="500" fill="hold"/>
                                        <p:tgtEl>
                                          <p:spTgt spid="100357"/>
                                        </p:tgtEl>
                                        <p:attrNameLst>
                                          <p:attrName>ppt_w</p:attrName>
                                        </p:attrNameLst>
                                      </p:cBhvr>
                                      <p:tavLst>
                                        <p:tav tm="0">
                                          <p:val>
                                            <p:fltVal val="0"/>
                                          </p:val>
                                        </p:tav>
                                        <p:tav tm="100000">
                                          <p:val>
                                            <p:strVal val="#ppt_w"/>
                                          </p:val>
                                        </p:tav>
                                      </p:tavLst>
                                    </p:anim>
                                    <p:anim calcmode="lin" valueType="num">
                                      <p:cBhvr>
                                        <p:cTn id="22" dur="500" fill="hold"/>
                                        <p:tgtEl>
                                          <p:spTgt spid="1003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0356"/>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7" presetClass="entr" presetSubtype="2" fill="hold" grpId="0" nodeType="clickEffect">
                                  <p:stCondLst>
                                    <p:cond delay="0"/>
                                  </p:stCondLst>
                                  <p:childTnLst>
                                    <p:set>
                                      <p:cBhvr>
                                        <p:cTn id="27" dur="1" fill="hold">
                                          <p:stCondLst>
                                            <p:cond delay="0"/>
                                          </p:stCondLst>
                                        </p:cTn>
                                        <p:tgtEl>
                                          <p:spTgt spid="100361"/>
                                        </p:tgtEl>
                                        <p:attrNameLst>
                                          <p:attrName>style.visibility</p:attrName>
                                        </p:attrNameLst>
                                      </p:cBhvr>
                                      <p:to>
                                        <p:strVal val="visible"/>
                                      </p:to>
                                    </p:set>
                                    <p:anim calcmode="lin" valueType="num">
                                      <p:cBhvr>
                                        <p:cTn id="28" dur="1000" fill="hold"/>
                                        <p:tgtEl>
                                          <p:spTgt spid="100361"/>
                                        </p:tgtEl>
                                        <p:attrNameLst>
                                          <p:attrName>ppt_x</p:attrName>
                                        </p:attrNameLst>
                                      </p:cBhvr>
                                      <p:tavLst>
                                        <p:tav tm="0">
                                          <p:val>
                                            <p:strVal val="#ppt_x+#ppt_w/2"/>
                                          </p:val>
                                        </p:tav>
                                        <p:tav tm="100000">
                                          <p:val>
                                            <p:strVal val="#ppt_x"/>
                                          </p:val>
                                        </p:tav>
                                      </p:tavLst>
                                    </p:anim>
                                    <p:anim calcmode="lin" valueType="num">
                                      <p:cBhvr>
                                        <p:cTn id="29" dur="1000" fill="hold"/>
                                        <p:tgtEl>
                                          <p:spTgt spid="100361"/>
                                        </p:tgtEl>
                                        <p:attrNameLst>
                                          <p:attrName>ppt_y</p:attrName>
                                        </p:attrNameLst>
                                      </p:cBhvr>
                                      <p:tavLst>
                                        <p:tav tm="0">
                                          <p:val>
                                            <p:strVal val="#ppt_y"/>
                                          </p:val>
                                        </p:tav>
                                        <p:tav tm="100000">
                                          <p:val>
                                            <p:strVal val="#ppt_y"/>
                                          </p:val>
                                        </p:tav>
                                      </p:tavLst>
                                    </p:anim>
                                    <p:anim calcmode="lin" valueType="num">
                                      <p:cBhvr>
                                        <p:cTn id="30" dur="1000" fill="hold"/>
                                        <p:tgtEl>
                                          <p:spTgt spid="100361"/>
                                        </p:tgtEl>
                                        <p:attrNameLst>
                                          <p:attrName>ppt_w</p:attrName>
                                        </p:attrNameLst>
                                      </p:cBhvr>
                                      <p:tavLst>
                                        <p:tav tm="0">
                                          <p:val>
                                            <p:fltVal val="0"/>
                                          </p:val>
                                        </p:tav>
                                        <p:tav tm="100000">
                                          <p:val>
                                            <p:strVal val="#ppt_w"/>
                                          </p:val>
                                        </p:tav>
                                      </p:tavLst>
                                    </p:anim>
                                    <p:anim calcmode="lin" valueType="num">
                                      <p:cBhvr>
                                        <p:cTn id="31" dur="1000" fill="hold"/>
                                        <p:tgtEl>
                                          <p:spTgt spid="100361"/>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1000"/>
                            </p:stCondLst>
                            <p:childTnLst>
                              <p:par>
                                <p:cTn id="33" presetID="22" presetClass="emph" presetSubtype="0" fill="hold" grpId="1" nodeType="afterEffect">
                                  <p:stCondLst>
                                    <p:cond delay="0"/>
                                  </p:stCondLst>
                                  <p:childTnLst>
                                    <p:animClr clrSpc="hsl" dir="cw">
                                      <p:cBhvr override="childStyle">
                                        <p:cTn id="34" dur="500" fill="hold"/>
                                        <p:tgtEl>
                                          <p:spTgt spid="100361"/>
                                        </p:tgtEl>
                                        <p:attrNameLst>
                                          <p:attrName>style.color</p:attrName>
                                        </p:attrNameLst>
                                      </p:cBhvr>
                                      <p:by>
                                        <p:hsl h="-7200000" s="0" l="0"/>
                                      </p:by>
                                    </p:animClr>
                                    <p:animClr clrSpc="hsl" dir="cw">
                                      <p:cBhvr>
                                        <p:cTn id="35" dur="500" fill="hold"/>
                                        <p:tgtEl>
                                          <p:spTgt spid="100361"/>
                                        </p:tgtEl>
                                        <p:attrNameLst>
                                          <p:attrName>fillcolor</p:attrName>
                                        </p:attrNameLst>
                                      </p:cBhvr>
                                      <p:by>
                                        <p:hsl h="-7200000" s="0" l="0"/>
                                      </p:by>
                                    </p:animClr>
                                    <p:animClr clrSpc="hsl" dir="cw">
                                      <p:cBhvr>
                                        <p:cTn id="36" dur="500" fill="hold"/>
                                        <p:tgtEl>
                                          <p:spTgt spid="100361"/>
                                        </p:tgtEl>
                                        <p:attrNameLst>
                                          <p:attrName>stroke.color</p:attrName>
                                        </p:attrNameLst>
                                      </p:cBhvr>
                                      <p:by>
                                        <p:hsl h="-7200000" s="0" l="0"/>
                                      </p:by>
                                    </p:animClr>
                                    <p:set>
                                      <p:cBhvr>
                                        <p:cTn id="37" dur="500" fill="hold"/>
                                        <p:tgtEl>
                                          <p:spTgt spid="100361"/>
                                        </p:tgtEl>
                                        <p:attrNameLst>
                                          <p:attrName>fill.type</p:attrName>
                                        </p:attrNameLst>
                                      </p:cBhvr>
                                      <p:to>
                                        <p:strVal val="solid"/>
                                      </p:to>
                                    </p:set>
                                  </p:childTnLst>
                                </p:cTn>
                              </p:par>
                            </p:childTnLst>
                          </p:cTn>
                        </p:par>
                      </p:childTnLst>
                    </p:cTn>
                  </p:par>
                </p:childTnLst>
              </p:cTn>
              <p:nextCondLst>
                <p:cond evt="onClick" delay="0">
                  <p:tgtEl>
                    <p:spTgt spid="100356"/>
                  </p:tgtEl>
                </p:cond>
              </p:nextCondLst>
            </p:seq>
          </p:childTnLst>
        </p:cTn>
      </p:par>
    </p:tnLst>
    <p:bldLst>
      <p:bldP spid="100354" grpId="0" animBg="1"/>
      <p:bldP spid="100357" grpId="0" animBg="1"/>
      <p:bldP spid="100360" grpId="0" animBg="1"/>
      <p:bldP spid="100361" grpId="0" animBg="1"/>
      <p:bldP spid="10036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8305800" y="138113"/>
            <a:ext cx="423863" cy="5791200"/>
          </a:xfrm>
          <a:prstGeom prst="flowChartAlternateProcess">
            <a:avLst/>
          </a:prstGeom>
          <a:solidFill>
            <a:srgbClr val="FF0066"/>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vi-VN" altLang="en-US" sz="1800" b="0" smtClean="0">
              <a:solidFill>
                <a:srgbClr val="9999FF"/>
              </a:solidFill>
              <a:cs typeface="Arial" pitchFamily="34" charset="0"/>
            </a:endParaRPr>
          </a:p>
        </p:txBody>
      </p:sp>
      <p:sp>
        <p:nvSpPr>
          <p:cNvPr id="23555" name="Rectangle 4"/>
          <p:cNvSpPr>
            <a:spLocks noChangeArrowheads="1"/>
          </p:cNvSpPr>
          <p:nvPr/>
        </p:nvSpPr>
        <p:spPr bwMode="auto">
          <a:xfrm>
            <a:off x="468313" y="6022975"/>
            <a:ext cx="985837" cy="457200"/>
          </a:xfrm>
          <a:prstGeom prst="rect">
            <a:avLst/>
          </a:prstGeom>
          <a:solidFill>
            <a:srgbClr val="008000"/>
          </a:solidFill>
          <a:ln w="9525">
            <a:solidFill>
              <a:srgbClr val="CCFFFF"/>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800" smtClean="0">
                <a:solidFill>
                  <a:srgbClr val="FF3300"/>
                </a:solidFill>
                <a:cs typeface="Arial" pitchFamily="34" charset="0"/>
              </a:rPr>
              <a:t>ĐÁP ÁN</a:t>
            </a:r>
          </a:p>
        </p:txBody>
      </p:sp>
      <p:sp>
        <p:nvSpPr>
          <p:cNvPr id="101381" name="AutoShape 5"/>
          <p:cNvSpPr>
            <a:spLocks noChangeArrowheads="1"/>
          </p:cNvSpPr>
          <p:nvPr/>
        </p:nvSpPr>
        <p:spPr bwMode="auto">
          <a:xfrm>
            <a:off x="4295775" y="1676400"/>
            <a:ext cx="4021138" cy="457200"/>
          </a:xfrm>
          <a:prstGeom prst="flowChartAlternateProcess">
            <a:avLst/>
          </a:prstGeom>
          <a:solidFill>
            <a:srgbClr val="008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2400" b="0" smtClean="0">
                <a:solidFill>
                  <a:srgbClr val="FFFFFF"/>
                </a:solidFill>
                <a:cs typeface="Arial" pitchFamily="34" charset="0"/>
              </a:rPr>
              <a:t>A. MBN=         , PCQ= </a:t>
            </a:r>
          </a:p>
        </p:txBody>
      </p:sp>
      <p:sp>
        <p:nvSpPr>
          <p:cNvPr id="101384" name="AutoShape 8"/>
          <p:cNvSpPr>
            <a:spLocks noChangeArrowheads="1"/>
          </p:cNvSpPr>
          <p:nvPr/>
        </p:nvSpPr>
        <p:spPr bwMode="auto">
          <a:xfrm>
            <a:off x="609600" y="149225"/>
            <a:ext cx="7696200" cy="1263650"/>
          </a:xfrm>
          <a:prstGeom prst="flowChartAlternateProcess">
            <a:avLst/>
          </a:prstGeom>
          <a:solidFill>
            <a:srgbClr val="CC0000"/>
          </a:solidFill>
          <a:ln w="9525">
            <a:solidFill>
              <a:schemeClr val="hlink"/>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30000"/>
              </a:spcBef>
              <a:buFontTx/>
              <a:buNone/>
            </a:pPr>
            <a:r>
              <a:rPr lang="en-US" altLang="en-US" sz="2400" b="0" smtClean="0">
                <a:solidFill>
                  <a:srgbClr val="FFFFFF"/>
                </a:solidFill>
                <a:cs typeface="Arial" pitchFamily="34" charset="0"/>
              </a:rPr>
              <a:t>Cho MAN =        . Tính số đo góc MBN và PCQ ?</a:t>
            </a:r>
          </a:p>
          <a:p>
            <a:pPr algn="ctr">
              <a:spcBef>
                <a:spcPct val="30000"/>
              </a:spcBef>
              <a:buFontTx/>
              <a:buNone/>
            </a:pPr>
            <a:r>
              <a:rPr lang="en-US" altLang="en-US" sz="2400" b="0" smtClean="0">
                <a:solidFill>
                  <a:srgbClr val="FFFFFF"/>
                </a:solidFill>
                <a:cs typeface="Arial" pitchFamily="34" charset="0"/>
              </a:rPr>
              <a:t> (hình vẽ sau)</a:t>
            </a:r>
          </a:p>
        </p:txBody>
      </p:sp>
      <p:sp>
        <p:nvSpPr>
          <p:cNvPr id="23558" name="AutoShape 10">
            <a:hlinkClick r:id="rId3" action="ppaction://hlinksldjump" highlightClick="1"/>
          </p:cNvPr>
          <p:cNvSpPr>
            <a:spLocks noChangeArrowheads="1"/>
          </p:cNvSpPr>
          <p:nvPr/>
        </p:nvSpPr>
        <p:spPr bwMode="auto">
          <a:xfrm>
            <a:off x="6732588" y="6021388"/>
            <a:ext cx="1009650" cy="431800"/>
          </a:xfrm>
          <a:prstGeom prst="actionButtonInformation">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800" b="0" smtClean="0">
                <a:solidFill>
                  <a:srgbClr val="000000"/>
                </a:solidFill>
                <a:cs typeface="Arial" pitchFamily="34" charset="0"/>
              </a:rPr>
              <a:t>MENU</a:t>
            </a:r>
          </a:p>
        </p:txBody>
      </p:sp>
      <p:sp>
        <p:nvSpPr>
          <p:cNvPr id="23559"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cs typeface="Arial" pitchFamily="34" charset="0"/>
            </a:endParaRPr>
          </a:p>
        </p:txBody>
      </p:sp>
      <p:grpSp>
        <p:nvGrpSpPr>
          <p:cNvPr id="23560" name="Group 12"/>
          <p:cNvGrpSpPr>
            <a:grpSpLocks/>
          </p:cNvGrpSpPr>
          <p:nvPr/>
        </p:nvGrpSpPr>
        <p:grpSpPr bwMode="auto">
          <a:xfrm>
            <a:off x="611188" y="1341438"/>
            <a:ext cx="2881312" cy="3527425"/>
            <a:chOff x="1837" y="1207"/>
            <a:chExt cx="1754" cy="2191"/>
          </a:xfrm>
        </p:grpSpPr>
        <p:pic>
          <p:nvPicPr>
            <p:cNvPr id="2360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 y="1207"/>
              <a:ext cx="1754" cy="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03" name="Freeform 14"/>
            <p:cNvSpPr>
              <a:spLocks/>
            </p:cNvSpPr>
            <p:nvPr/>
          </p:nvSpPr>
          <p:spPr bwMode="auto">
            <a:xfrm>
              <a:off x="2562" y="2659"/>
              <a:ext cx="273" cy="45"/>
            </a:xfrm>
            <a:custGeom>
              <a:avLst/>
              <a:gdLst>
                <a:gd name="T0" fmla="*/ 0 w 273"/>
                <a:gd name="T1" fmla="*/ 0 h 45"/>
                <a:gd name="T2" fmla="*/ 137 w 273"/>
                <a:gd name="T3" fmla="*/ 45 h 45"/>
                <a:gd name="T4" fmla="*/ 273 w 273"/>
                <a:gd name="T5" fmla="*/ 0 h 45"/>
                <a:gd name="T6" fmla="*/ 0 60000 65536"/>
                <a:gd name="T7" fmla="*/ 0 60000 65536"/>
                <a:gd name="T8" fmla="*/ 0 60000 65536"/>
                <a:gd name="T9" fmla="*/ 0 w 273"/>
                <a:gd name="T10" fmla="*/ 0 h 45"/>
                <a:gd name="T11" fmla="*/ 273 w 273"/>
                <a:gd name="T12" fmla="*/ 45 h 45"/>
              </a:gdLst>
              <a:ahLst/>
              <a:cxnLst>
                <a:cxn ang="T6">
                  <a:pos x="T0" y="T1"/>
                </a:cxn>
                <a:cxn ang="T7">
                  <a:pos x="T2" y="T3"/>
                </a:cxn>
                <a:cxn ang="T8">
                  <a:pos x="T4" y="T5"/>
                </a:cxn>
              </a:cxnLst>
              <a:rect l="T9" t="T10" r="T11" b="T12"/>
              <a:pathLst>
                <a:path w="273" h="45">
                  <a:moveTo>
                    <a:pt x="0" y="0"/>
                  </a:moveTo>
                  <a:cubicBezTo>
                    <a:pt x="46" y="22"/>
                    <a:pt x="92" y="45"/>
                    <a:pt x="137" y="45"/>
                  </a:cubicBezTo>
                  <a:cubicBezTo>
                    <a:pt x="182" y="45"/>
                    <a:pt x="250" y="7"/>
                    <a:pt x="273"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sp>
          <p:nvSpPr>
            <p:cNvPr id="23604" name="Line 15"/>
            <p:cNvSpPr>
              <a:spLocks noChangeShapeType="1"/>
            </p:cNvSpPr>
            <p:nvPr/>
          </p:nvSpPr>
          <p:spPr bwMode="auto">
            <a:xfrm>
              <a:off x="2699" y="2659"/>
              <a:ext cx="0" cy="9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23605" name="Freeform 16"/>
            <p:cNvSpPr>
              <a:spLocks/>
            </p:cNvSpPr>
            <p:nvPr/>
          </p:nvSpPr>
          <p:spPr bwMode="auto">
            <a:xfrm>
              <a:off x="2653" y="1616"/>
              <a:ext cx="91" cy="45"/>
            </a:xfrm>
            <a:custGeom>
              <a:avLst/>
              <a:gdLst>
                <a:gd name="T0" fmla="*/ 0 w 91"/>
                <a:gd name="T1" fmla="*/ 0 h 45"/>
                <a:gd name="T2" fmla="*/ 46 w 91"/>
                <a:gd name="T3" fmla="*/ 45 h 45"/>
                <a:gd name="T4" fmla="*/ 91 w 91"/>
                <a:gd name="T5" fmla="*/ 0 h 45"/>
                <a:gd name="T6" fmla="*/ 0 60000 65536"/>
                <a:gd name="T7" fmla="*/ 0 60000 65536"/>
                <a:gd name="T8" fmla="*/ 0 60000 65536"/>
                <a:gd name="T9" fmla="*/ 0 w 91"/>
                <a:gd name="T10" fmla="*/ 0 h 45"/>
                <a:gd name="T11" fmla="*/ 91 w 91"/>
                <a:gd name="T12" fmla="*/ 45 h 45"/>
              </a:gdLst>
              <a:ahLst/>
              <a:cxnLst>
                <a:cxn ang="T6">
                  <a:pos x="T0" y="T1"/>
                </a:cxn>
                <a:cxn ang="T7">
                  <a:pos x="T2" y="T3"/>
                </a:cxn>
                <a:cxn ang="T8">
                  <a:pos x="T4" y="T5"/>
                </a:cxn>
              </a:cxnLst>
              <a:rect l="T9" t="T10" r="T11" b="T12"/>
              <a:pathLst>
                <a:path w="91" h="45">
                  <a:moveTo>
                    <a:pt x="0" y="0"/>
                  </a:moveTo>
                  <a:cubicBezTo>
                    <a:pt x="15" y="22"/>
                    <a:pt x="31" y="45"/>
                    <a:pt x="46" y="45"/>
                  </a:cubicBezTo>
                  <a:cubicBezTo>
                    <a:pt x="61" y="45"/>
                    <a:pt x="76" y="22"/>
                    <a:pt x="91"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grpSp>
      <p:grpSp>
        <p:nvGrpSpPr>
          <p:cNvPr id="3" name="Group 17"/>
          <p:cNvGrpSpPr>
            <a:grpSpLocks/>
          </p:cNvGrpSpPr>
          <p:nvPr/>
        </p:nvGrpSpPr>
        <p:grpSpPr bwMode="auto">
          <a:xfrm>
            <a:off x="1979613" y="261938"/>
            <a:ext cx="288925" cy="142875"/>
            <a:chOff x="2789" y="2478"/>
            <a:chExt cx="182" cy="90"/>
          </a:xfrm>
        </p:grpSpPr>
        <p:sp>
          <p:nvSpPr>
            <p:cNvPr id="23600" name="Line 18"/>
            <p:cNvSpPr>
              <a:spLocks noChangeShapeType="1"/>
            </p:cNvSpPr>
            <p:nvPr/>
          </p:nvSpPr>
          <p:spPr bwMode="auto">
            <a:xfrm flipV="1">
              <a:off x="2789" y="2478"/>
              <a:ext cx="91" cy="9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23601" name="Line 19"/>
            <p:cNvSpPr>
              <a:spLocks noChangeShapeType="1"/>
            </p:cNvSpPr>
            <p:nvPr/>
          </p:nvSpPr>
          <p:spPr bwMode="auto">
            <a:xfrm>
              <a:off x="2880" y="2478"/>
              <a:ext cx="91" cy="9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grpSp>
      <p:sp>
        <p:nvSpPr>
          <p:cNvPr id="23562"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cs typeface="Arial" pitchFamily="34" charset="0"/>
            </a:endParaRPr>
          </a:p>
        </p:txBody>
      </p:sp>
      <p:graphicFrame>
        <p:nvGraphicFramePr>
          <p:cNvPr id="101396" name="Object 20"/>
          <p:cNvGraphicFramePr>
            <a:graphicFrameLocks noChangeAspect="1"/>
          </p:cNvGraphicFramePr>
          <p:nvPr/>
        </p:nvGraphicFramePr>
        <p:xfrm>
          <a:off x="2743200" y="217488"/>
          <a:ext cx="647700" cy="544512"/>
        </p:xfrm>
        <a:graphic>
          <a:graphicData uri="http://schemas.openxmlformats.org/presentationml/2006/ole">
            <mc:AlternateContent xmlns:mc="http://schemas.openxmlformats.org/markup-compatibility/2006">
              <mc:Choice xmlns:v="urn:schemas-microsoft-com:vml" Requires="v">
                <p:oleObj spid="_x0000_s168971" name="Equation" r:id="rId5" imgW="241195" imgH="203112" progId="Equation.DSMT4">
                  <p:embed/>
                </p:oleObj>
              </mc:Choice>
              <mc:Fallback>
                <p:oleObj name="Equation" r:id="rId5" imgW="241195" imgH="20311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17488"/>
                        <a:ext cx="6477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408" name="Object 32"/>
          <p:cNvGraphicFramePr>
            <a:graphicFrameLocks noChangeAspect="1"/>
          </p:cNvGraphicFramePr>
          <p:nvPr/>
        </p:nvGraphicFramePr>
        <p:xfrm>
          <a:off x="5580063" y="1571625"/>
          <a:ext cx="647700" cy="544513"/>
        </p:xfrm>
        <a:graphic>
          <a:graphicData uri="http://schemas.openxmlformats.org/presentationml/2006/ole">
            <mc:AlternateContent xmlns:mc="http://schemas.openxmlformats.org/markup-compatibility/2006">
              <mc:Choice xmlns:v="urn:schemas-microsoft-com:vml" Requires="v">
                <p:oleObj spid="_x0000_s168972" name="Equation" r:id="rId7" imgW="241195" imgH="203112" progId="Equation.DSMT4">
                  <p:embed/>
                </p:oleObj>
              </mc:Choice>
              <mc:Fallback>
                <p:oleObj name="Equation" r:id="rId7" imgW="241195" imgH="20311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1571625"/>
                        <a:ext cx="6477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409" name="Object 33"/>
          <p:cNvGraphicFramePr>
            <a:graphicFrameLocks noChangeAspect="1"/>
          </p:cNvGraphicFramePr>
          <p:nvPr/>
        </p:nvGraphicFramePr>
        <p:xfrm>
          <a:off x="7380288" y="1571625"/>
          <a:ext cx="647700" cy="544513"/>
        </p:xfrm>
        <a:graphic>
          <a:graphicData uri="http://schemas.openxmlformats.org/presentationml/2006/ole">
            <mc:AlternateContent xmlns:mc="http://schemas.openxmlformats.org/markup-compatibility/2006">
              <mc:Choice xmlns:v="urn:schemas-microsoft-com:vml" Requires="v">
                <p:oleObj spid="_x0000_s168973" name="Equation" r:id="rId8" imgW="241195" imgH="203112" progId="Equation.DSMT4">
                  <p:embed/>
                </p:oleObj>
              </mc:Choice>
              <mc:Fallback>
                <p:oleObj name="Equation" r:id="rId8" imgW="241195" imgH="203112"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0288" y="1571625"/>
                        <a:ext cx="6477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410" name="AutoShape 34"/>
          <p:cNvSpPr>
            <a:spLocks noChangeArrowheads="1"/>
          </p:cNvSpPr>
          <p:nvPr/>
        </p:nvSpPr>
        <p:spPr bwMode="auto">
          <a:xfrm>
            <a:off x="4284663" y="2420938"/>
            <a:ext cx="4021137" cy="457200"/>
          </a:xfrm>
          <a:prstGeom prst="flowChartAlternateProcess">
            <a:avLst/>
          </a:prstGeom>
          <a:solidFill>
            <a:srgbClr val="008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2400" b="0" smtClean="0">
                <a:solidFill>
                  <a:srgbClr val="FFFFFF"/>
                </a:solidFill>
                <a:cs typeface="Arial" pitchFamily="34" charset="0"/>
              </a:rPr>
              <a:t>B. MBN=         , PCQ= </a:t>
            </a:r>
          </a:p>
        </p:txBody>
      </p:sp>
      <p:sp>
        <p:nvSpPr>
          <p:cNvPr id="101411" name="AutoShape 35"/>
          <p:cNvSpPr>
            <a:spLocks noChangeArrowheads="1"/>
          </p:cNvSpPr>
          <p:nvPr/>
        </p:nvSpPr>
        <p:spPr bwMode="auto">
          <a:xfrm>
            <a:off x="4284663" y="3213100"/>
            <a:ext cx="4021137" cy="457200"/>
          </a:xfrm>
          <a:prstGeom prst="flowChartAlternateProcess">
            <a:avLst/>
          </a:prstGeom>
          <a:solidFill>
            <a:srgbClr val="008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2400" b="0" smtClean="0">
                <a:solidFill>
                  <a:srgbClr val="FFFFFF"/>
                </a:solidFill>
                <a:cs typeface="Arial" pitchFamily="34" charset="0"/>
              </a:rPr>
              <a:t>C. MBN=         , PCQ= </a:t>
            </a:r>
          </a:p>
        </p:txBody>
      </p:sp>
      <p:sp>
        <p:nvSpPr>
          <p:cNvPr id="101412" name="AutoShape 36"/>
          <p:cNvSpPr>
            <a:spLocks noChangeArrowheads="1"/>
          </p:cNvSpPr>
          <p:nvPr/>
        </p:nvSpPr>
        <p:spPr bwMode="auto">
          <a:xfrm>
            <a:off x="4268788" y="3962400"/>
            <a:ext cx="4021137" cy="619125"/>
          </a:xfrm>
          <a:prstGeom prst="flowChartAlternateProcess">
            <a:avLst/>
          </a:prstGeom>
          <a:solidFill>
            <a:srgbClr val="008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2400" b="0" smtClean="0">
                <a:solidFill>
                  <a:srgbClr val="FFFFFF"/>
                </a:solidFill>
                <a:cs typeface="Arial" pitchFamily="34" charset="0"/>
              </a:rPr>
              <a:t>D. MBN=         , PCQ= </a:t>
            </a:r>
          </a:p>
        </p:txBody>
      </p:sp>
      <p:graphicFrame>
        <p:nvGraphicFramePr>
          <p:cNvPr id="101413" name="Object 37"/>
          <p:cNvGraphicFramePr>
            <a:graphicFrameLocks noChangeAspect="1"/>
          </p:cNvGraphicFramePr>
          <p:nvPr/>
        </p:nvGraphicFramePr>
        <p:xfrm>
          <a:off x="5651500" y="2349500"/>
          <a:ext cx="647700" cy="544513"/>
        </p:xfrm>
        <a:graphic>
          <a:graphicData uri="http://schemas.openxmlformats.org/presentationml/2006/ole">
            <mc:AlternateContent xmlns:mc="http://schemas.openxmlformats.org/markup-compatibility/2006">
              <mc:Choice xmlns:v="urn:schemas-microsoft-com:vml" Requires="v">
                <p:oleObj spid="_x0000_s168974" name="Equation" r:id="rId10" imgW="241195" imgH="203112" progId="Equation.DSMT4">
                  <p:embed/>
                </p:oleObj>
              </mc:Choice>
              <mc:Fallback>
                <p:oleObj name="Equation" r:id="rId10" imgW="241195" imgH="203112"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1500" y="2349500"/>
                        <a:ext cx="6477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414" name="Object 38"/>
          <p:cNvGraphicFramePr>
            <a:graphicFrameLocks noChangeAspect="1"/>
          </p:cNvGraphicFramePr>
          <p:nvPr/>
        </p:nvGraphicFramePr>
        <p:xfrm>
          <a:off x="5651500" y="3141663"/>
          <a:ext cx="647700" cy="544512"/>
        </p:xfrm>
        <a:graphic>
          <a:graphicData uri="http://schemas.openxmlformats.org/presentationml/2006/ole">
            <mc:AlternateContent xmlns:mc="http://schemas.openxmlformats.org/markup-compatibility/2006">
              <mc:Choice xmlns:v="urn:schemas-microsoft-com:vml" Requires="v">
                <p:oleObj spid="_x0000_s168975" name="Equation" r:id="rId12" imgW="241195" imgH="203112" progId="Equation.DSMT4">
                  <p:embed/>
                </p:oleObj>
              </mc:Choice>
              <mc:Fallback>
                <p:oleObj name="Equation" r:id="rId12" imgW="241195" imgH="203112"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51500" y="3141663"/>
                        <a:ext cx="6477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415" name="Object 39"/>
          <p:cNvGraphicFramePr>
            <a:graphicFrameLocks noChangeAspect="1"/>
          </p:cNvGraphicFramePr>
          <p:nvPr/>
        </p:nvGraphicFramePr>
        <p:xfrm>
          <a:off x="7380288" y="2320925"/>
          <a:ext cx="647700" cy="544513"/>
        </p:xfrm>
        <a:graphic>
          <a:graphicData uri="http://schemas.openxmlformats.org/presentationml/2006/ole">
            <mc:AlternateContent xmlns:mc="http://schemas.openxmlformats.org/markup-compatibility/2006">
              <mc:Choice xmlns:v="urn:schemas-microsoft-com:vml" Requires="v">
                <p:oleObj spid="_x0000_s168976" name="Equation" r:id="rId14" imgW="241195" imgH="203112" progId="Equation.DSMT4">
                  <p:embed/>
                </p:oleObj>
              </mc:Choice>
              <mc:Fallback>
                <p:oleObj name="Equation" r:id="rId14" imgW="241195" imgH="20311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288" y="2320925"/>
                        <a:ext cx="6477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416" name="Object 40"/>
          <p:cNvGraphicFramePr>
            <a:graphicFrameLocks noChangeAspect="1"/>
          </p:cNvGraphicFramePr>
          <p:nvPr/>
        </p:nvGraphicFramePr>
        <p:xfrm>
          <a:off x="7380288" y="3933825"/>
          <a:ext cx="647700" cy="544513"/>
        </p:xfrm>
        <a:graphic>
          <a:graphicData uri="http://schemas.openxmlformats.org/presentationml/2006/ole">
            <mc:AlternateContent xmlns:mc="http://schemas.openxmlformats.org/markup-compatibility/2006">
              <mc:Choice xmlns:v="urn:schemas-microsoft-com:vml" Requires="v">
                <p:oleObj spid="_x0000_s168977" name="Equation" r:id="rId15" imgW="241195" imgH="203112" progId="Equation.DSMT4">
                  <p:embed/>
                </p:oleObj>
              </mc:Choice>
              <mc:Fallback>
                <p:oleObj name="Equation" r:id="rId15" imgW="241195" imgH="203112"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80288" y="3933825"/>
                        <a:ext cx="6477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417" name="Object 41"/>
          <p:cNvGraphicFramePr>
            <a:graphicFrameLocks noChangeAspect="1"/>
          </p:cNvGraphicFramePr>
          <p:nvPr/>
        </p:nvGraphicFramePr>
        <p:xfrm>
          <a:off x="5554663" y="3889375"/>
          <a:ext cx="817562" cy="544513"/>
        </p:xfrm>
        <a:graphic>
          <a:graphicData uri="http://schemas.openxmlformats.org/presentationml/2006/ole">
            <mc:AlternateContent xmlns:mc="http://schemas.openxmlformats.org/markup-compatibility/2006">
              <mc:Choice xmlns:v="urn:schemas-microsoft-com:vml" Requires="v">
                <p:oleObj spid="_x0000_s168978" name="Equation" r:id="rId17" imgW="304536" imgH="203024" progId="Equation.DSMT4">
                  <p:embed/>
                </p:oleObj>
              </mc:Choice>
              <mc:Fallback>
                <p:oleObj name="Equation" r:id="rId17" imgW="304536" imgH="203024"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54663" y="3889375"/>
                        <a:ext cx="817562"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418" name="Object 42"/>
          <p:cNvGraphicFramePr>
            <a:graphicFrameLocks noChangeAspect="1"/>
          </p:cNvGraphicFramePr>
          <p:nvPr/>
        </p:nvGraphicFramePr>
        <p:xfrm>
          <a:off x="7383463" y="3128963"/>
          <a:ext cx="817562" cy="544512"/>
        </p:xfrm>
        <a:graphic>
          <a:graphicData uri="http://schemas.openxmlformats.org/presentationml/2006/ole">
            <mc:AlternateContent xmlns:mc="http://schemas.openxmlformats.org/markup-compatibility/2006">
              <mc:Choice xmlns:v="urn:schemas-microsoft-com:vml" Requires="v">
                <p:oleObj spid="_x0000_s168979" name="Equation" r:id="rId19" imgW="304536" imgH="203024" progId="Equation.DSMT4">
                  <p:embed/>
                </p:oleObj>
              </mc:Choice>
              <mc:Fallback>
                <p:oleObj name="Equation" r:id="rId19" imgW="304536" imgH="203024"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83463" y="3128963"/>
                        <a:ext cx="817562"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419" name="AutoShape 43"/>
          <p:cNvSpPr>
            <a:spLocks noChangeArrowheads="1"/>
          </p:cNvSpPr>
          <p:nvPr/>
        </p:nvSpPr>
        <p:spPr bwMode="auto">
          <a:xfrm>
            <a:off x="323850" y="4581525"/>
            <a:ext cx="7999413" cy="1524000"/>
          </a:xfrm>
          <a:prstGeom prst="leftArrow">
            <a:avLst>
              <a:gd name="adj1" fmla="val 27287"/>
              <a:gd name="adj2" fmla="val 23426"/>
            </a:avLst>
          </a:prstGeom>
          <a:solidFill>
            <a:srgbClr val="0000FF">
              <a:alpha val="70195"/>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en-US" sz="1800" smtClean="0">
                <a:solidFill>
                  <a:srgbClr val="FF0000"/>
                </a:solidFill>
                <a:cs typeface="Arial" pitchFamily="34" charset="0"/>
              </a:rPr>
              <a:t>ĐÁP ÁN ĐÚNG                             </a:t>
            </a:r>
            <a:r>
              <a:rPr lang="en-US" altLang="en-US" sz="2400" smtClean="0">
                <a:solidFill>
                  <a:srgbClr val="FF0000"/>
                </a:solidFill>
                <a:cs typeface="Arial" pitchFamily="34" charset="0"/>
              </a:rPr>
              <a:t>C</a:t>
            </a:r>
            <a:r>
              <a:rPr lang="en-US" altLang="en-US" sz="2400" smtClean="0">
                <a:solidFill>
                  <a:srgbClr val="000000"/>
                </a:solidFill>
                <a:latin typeface=".VnTimeH" pitchFamily="34" charset="0"/>
                <a:cs typeface="Arial" pitchFamily="34" charset="0"/>
              </a:rPr>
              <a:t>	</a:t>
            </a:r>
            <a:r>
              <a:rPr lang="en-US" altLang="en-US" sz="1800" smtClean="0">
                <a:solidFill>
                  <a:srgbClr val="000000"/>
                </a:solidFill>
                <a:latin typeface=".VnTimeH" pitchFamily="34" charset="0"/>
                <a:cs typeface="Arial" pitchFamily="34" charset="0"/>
              </a:rPr>
              <a:t>	</a:t>
            </a:r>
            <a:endParaRPr lang="en-US" altLang="en-US" sz="2800" smtClean="0">
              <a:solidFill>
                <a:srgbClr val="FF3300"/>
              </a:solidFill>
              <a:latin typeface=".VnTimeH" pitchFamily="34" charset="0"/>
              <a:cs typeface="Arial" pitchFamily="34" charset="0"/>
            </a:endParaRPr>
          </a:p>
        </p:txBody>
      </p:sp>
      <p:grpSp>
        <p:nvGrpSpPr>
          <p:cNvPr id="4" name="Group 44"/>
          <p:cNvGrpSpPr>
            <a:grpSpLocks/>
          </p:cNvGrpSpPr>
          <p:nvPr/>
        </p:nvGrpSpPr>
        <p:grpSpPr bwMode="auto">
          <a:xfrm>
            <a:off x="4975225" y="1657350"/>
            <a:ext cx="288925" cy="142875"/>
            <a:chOff x="2789" y="2478"/>
            <a:chExt cx="182" cy="90"/>
          </a:xfrm>
        </p:grpSpPr>
        <p:sp>
          <p:nvSpPr>
            <p:cNvPr id="23598" name="Line 45"/>
            <p:cNvSpPr>
              <a:spLocks noChangeShapeType="1"/>
            </p:cNvSpPr>
            <p:nvPr/>
          </p:nvSpPr>
          <p:spPr bwMode="auto">
            <a:xfrm flipV="1">
              <a:off x="2789" y="2478"/>
              <a:ext cx="91" cy="9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23599" name="Line 46"/>
            <p:cNvSpPr>
              <a:spLocks noChangeShapeType="1"/>
            </p:cNvSpPr>
            <p:nvPr/>
          </p:nvSpPr>
          <p:spPr bwMode="auto">
            <a:xfrm>
              <a:off x="2880" y="2478"/>
              <a:ext cx="91" cy="9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grpSp>
      <p:grpSp>
        <p:nvGrpSpPr>
          <p:cNvPr id="5" name="Group 47"/>
          <p:cNvGrpSpPr>
            <a:grpSpLocks/>
          </p:cNvGrpSpPr>
          <p:nvPr/>
        </p:nvGrpSpPr>
        <p:grpSpPr bwMode="auto">
          <a:xfrm>
            <a:off x="6716713" y="1671638"/>
            <a:ext cx="288925" cy="142875"/>
            <a:chOff x="2789" y="2478"/>
            <a:chExt cx="182" cy="90"/>
          </a:xfrm>
        </p:grpSpPr>
        <p:sp>
          <p:nvSpPr>
            <p:cNvPr id="23596" name="Line 48"/>
            <p:cNvSpPr>
              <a:spLocks noChangeShapeType="1"/>
            </p:cNvSpPr>
            <p:nvPr/>
          </p:nvSpPr>
          <p:spPr bwMode="auto">
            <a:xfrm flipV="1">
              <a:off x="2789" y="2478"/>
              <a:ext cx="91" cy="9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23597" name="Line 49"/>
            <p:cNvSpPr>
              <a:spLocks noChangeShapeType="1"/>
            </p:cNvSpPr>
            <p:nvPr/>
          </p:nvSpPr>
          <p:spPr bwMode="auto">
            <a:xfrm>
              <a:off x="2880" y="2478"/>
              <a:ext cx="91" cy="9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grpSp>
      <p:grpSp>
        <p:nvGrpSpPr>
          <p:cNvPr id="6" name="Group 50"/>
          <p:cNvGrpSpPr>
            <a:grpSpLocks/>
          </p:cNvGrpSpPr>
          <p:nvPr/>
        </p:nvGrpSpPr>
        <p:grpSpPr bwMode="auto">
          <a:xfrm>
            <a:off x="4960938" y="2392363"/>
            <a:ext cx="288925" cy="142875"/>
            <a:chOff x="2789" y="2478"/>
            <a:chExt cx="182" cy="90"/>
          </a:xfrm>
        </p:grpSpPr>
        <p:sp>
          <p:nvSpPr>
            <p:cNvPr id="23594" name="Line 51"/>
            <p:cNvSpPr>
              <a:spLocks noChangeShapeType="1"/>
            </p:cNvSpPr>
            <p:nvPr/>
          </p:nvSpPr>
          <p:spPr bwMode="auto">
            <a:xfrm flipV="1">
              <a:off x="2789" y="2478"/>
              <a:ext cx="91" cy="9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23595" name="Line 52"/>
            <p:cNvSpPr>
              <a:spLocks noChangeShapeType="1"/>
            </p:cNvSpPr>
            <p:nvPr/>
          </p:nvSpPr>
          <p:spPr bwMode="auto">
            <a:xfrm>
              <a:off x="2880" y="2478"/>
              <a:ext cx="91" cy="9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grpSp>
      <p:grpSp>
        <p:nvGrpSpPr>
          <p:cNvPr id="7" name="Group 53"/>
          <p:cNvGrpSpPr>
            <a:grpSpLocks/>
          </p:cNvGrpSpPr>
          <p:nvPr/>
        </p:nvGrpSpPr>
        <p:grpSpPr bwMode="auto">
          <a:xfrm>
            <a:off x="4989513" y="3198813"/>
            <a:ext cx="288925" cy="142875"/>
            <a:chOff x="2789" y="2478"/>
            <a:chExt cx="182" cy="90"/>
          </a:xfrm>
        </p:grpSpPr>
        <p:sp>
          <p:nvSpPr>
            <p:cNvPr id="23592" name="Line 54"/>
            <p:cNvSpPr>
              <a:spLocks noChangeShapeType="1"/>
            </p:cNvSpPr>
            <p:nvPr/>
          </p:nvSpPr>
          <p:spPr bwMode="auto">
            <a:xfrm flipV="1">
              <a:off x="2789" y="2478"/>
              <a:ext cx="91" cy="9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23593" name="Line 55"/>
            <p:cNvSpPr>
              <a:spLocks noChangeShapeType="1"/>
            </p:cNvSpPr>
            <p:nvPr/>
          </p:nvSpPr>
          <p:spPr bwMode="auto">
            <a:xfrm>
              <a:off x="2880" y="2478"/>
              <a:ext cx="91" cy="9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grpSp>
      <p:grpSp>
        <p:nvGrpSpPr>
          <p:cNvPr id="8" name="Group 56"/>
          <p:cNvGrpSpPr>
            <a:grpSpLocks/>
          </p:cNvGrpSpPr>
          <p:nvPr/>
        </p:nvGrpSpPr>
        <p:grpSpPr bwMode="auto">
          <a:xfrm>
            <a:off x="6732588" y="3214688"/>
            <a:ext cx="288925" cy="142875"/>
            <a:chOff x="2789" y="2478"/>
            <a:chExt cx="182" cy="90"/>
          </a:xfrm>
        </p:grpSpPr>
        <p:sp>
          <p:nvSpPr>
            <p:cNvPr id="23590" name="Line 57"/>
            <p:cNvSpPr>
              <a:spLocks noChangeShapeType="1"/>
            </p:cNvSpPr>
            <p:nvPr/>
          </p:nvSpPr>
          <p:spPr bwMode="auto">
            <a:xfrm flipV="1">
              <a:off x="2789" y="2478"/>
              <a:ext cx="91" cy="9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23591" name="Line 58"/>
            <p:cNvSpPr>
              <a:spLocks noChangeShapeType="1"/>
            </p:cNvSpPr>
            <p:nvPr/>
          </p:nvSpPr>
          <p:spPr bwMode="auto">
            <a:xfrm>
              <a:off x="2880" y="2478"/>
              <a:ext cx="91" cy="9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grpSp>
      <p:grpSp>
        <p:nvGrpSpPr>
          <p:cNvPr id="9" name="Group 59"/>
          <p:cNvGrpSpPr>
            <a:grpSpLocks/>
          </p:cNvGrpSpPr>
          <p:nvPr/>
        </p:nvGrpSpPr>
        <p:grpSpPr bwMode="auto">
          <a:xfrm>
            <a:off x="5003800" y="4005263"/>
            <a:ext cx="288925" cy="142875"/>
            <a:chOff x="2789" y="2478"/>
            <a:chExt cx="182" cy="90"/>
          </a:xfrm>
        </p:grpSpPr>
        <p:sp>
          <p:nvSpPr>
            <p:cNvPr id="23588" name="Line 60"/>
            <p:cNvSpPr>
              <a:spLocks noChangeShapeType="1"/>
            </p:cNvSpPr>
            <p:nvPr/>
          </p:nvSpPr>
          <p:spPr bwMode="auto">
            <a:xfrm flipV="1">
              <a:off x="2789" y="2478"/>
              <a:ext cx="91" cy="9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23589" name="Line 61"/>
            <p:cNvSpPr>
              <a:spLocks noChangeShapeType="1"/>
            </p:cNvSpPr>
            <p:nvPr/>
          </p:nvSpPr>
          <p:spPr bwMode="auto">
            <a:xfrm>
              <a:off x="2880" y="2478"/>
              <a:ext cx="91" cy="9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grpSp>
      <p:grpSp>
        <p:nvGrpSpPr>
          <p:cNvPr id="10" name="Group 62"/>
          <p:cNvGrpSpPr>
            <a:grpSpLocks/>
          </p:cNvGrpSpPr>
          <p:nvPr/>
        </p:nvGrpSpPr>
        <p:grpSpPr bwMode="auto">
          <a:xfrm>
            <a:off x="6688138" y="2420938"/>
            <a:ext cx="288925" cy="142875"/>
            <a:chOff x="2789" y="2478"/>
            <a:chExt cx="182" cy="90"/>
          </a:xfrm>
        </p:grpSpPr>
        <p:sp>
          <p:nvSpPr>
            <p:cNvPr id="23586" name="Line 63"/>
            <p:cNvSpPr>
              <a:spLocks noChangeShapeType="1"/>
            </p:cNvSpPr>
            <p:nvPr/>
          </p:nvSpPr>
          <p:spPr bwMode="auto">
            <a:xfrm flipV="1">
              <a:off x="2789" y="2478"/>
              <a:ext cx="91" cy="9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23587" name="Line 64"/>
            <p:cNvSpPr>
              <a:spLocks noChangeShapeType="1"/>
            </p:cNvSpPr>
            <p:nvPr/>
          </p:nvSpPr>
          <p:spPr bwMode="auto">
            <a:xfrm>
              <a:off x="2880" y="2478"/>
              <a:ext cx="91" cy="9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grpSp>
      <p:grpSp>
        <p:nvGrpSpPr>
          <p:cNvPr id="11" name="Group 65"/>
          <p:cNvGrpSpPr>
            <a:grpSpLocks/>
          </p:cNvGrpSpPr>
          <p:nvPr/>
        </p:nvGrpSpPr>
        <p:grpSpPr bwMode="auto">
          <a:xfrm>
            <a:off x="6702425" y="3948113"/>
            <a:ext cx="288925" cy="142875"/>
            <a:chOff x="2789" y="2478"/>
            <a:chExt cx="182" cy="90"/>
          </a:xfrm>
        </p:grpSpPr>
        <p:sp>
          <p:nvSpPr>
            <p:cNvPr id="23584" name="Line 66"/>
            <p:cNvSpPr>
              <a:spLocks noChangeShapeType="1"/>
            </p:cNvSpPr>
            <p:nvPr/>
          </p:nvSpPr>
          <p:spPr bwMode="auto">
            <a:xfrm flipV="1">
              <a:off x="2789" y="2478"/>
              <a:ext cx="91" cy="9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23585" name="Line 67"/>
            <p:cNvSpPr>
              <a:spLocks noChangeShapeType="1"/>
            </p:cNvSpPr>
            <p:nvPr/>
          </p:nvSpPr>
          <p:spPr bwMode="auto">
            <a:xfrm>
              <a:off x="2880" y="2478"/>
              <a:ext cx="91" cy="9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grpSp>
    </p:spTree>
    <p:extLst>
      <p:ext uri="{BB962C8B-B14F-4D97-AF65-F5344CB8AC3E}">
        <p14:creationId xmlns:p14="http://schemas.microsoft.com/office/powerpoint/2010/main" val="13266600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01396"/>
                                        </p:tgtEl>
                                        <p:attrNameLst>
                                          <p:attrName>style.visibility</p:attrName>
                                        </p:attrNameLst>
                                      </p:cBhvr>
                                      <p:to>
                                        <p:strVal val="visible"/>
                                      </p:to>
                                    </p:set>
                                    <p:anim calcmode="lin" valueType="num">
                                      <p:cBhvr>
                                        <p:cTn id="11" dur="500" fill="hold"/>
                                        <p:tgtEl>
                                          <p:spTgt spid="101396"/>
                                        </p:tgtEl>
                                        <p:attrNameLst>
                                          <p:attrName>ppt_w</p:attrName>
                                        </p:attrNameLst>
                                      </p:cBhvr>
                                      <p:tavLst>
                                        <p:tav tm="0">
                                          <p:val>
                                            <p:fltVal val="0"/>
                                          </p:val>
                                        </p:tav>
                                        <p:tav tm="100000">
                                          <p:val>
                                            <p:strVal val="#ppt_w"/>
                                          </p:val>
                                        </p:tav>
                                      </p:tavLst>
                                    </p:anim>
                                    <p:anim calcmode="lin" valueType="num">
                                      <p:cBhvr>
                                        <p:cTn id="12" dur="500" fill="hold"/>
                                        <p:tgtEl>
                                          <p:spTgt spid="101396"/>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01384"/>
                                        </p:tgtEl>
                                        <p:attrNameLst>
                                          <p:attrName>style.visibility</p:attrName>
                                        </p:attrNameLst>
                                      </p:cBhvr>
                                      <p:to>
                                        <p:strVal val="visible"/>
                                      </p:to>
                                    </p:set>
                                    <p:anim calcmode="lin" valueType="num">
                                      <p:cBhvr>
                                        <p:cTn id="15" dur="500" fill="hold"/>
                                        <p:tgtEl>
                                          <p:spTgt spid="101384"/>
                                        </p:tgtEl>
                                        <p:attrNameLst>
                                          <p:attrName>ppt_w</p:attrName>
                                        </p:attrNameLst>
                                      </p:cBhvr>
                                      <p:tavLst>
                                        <p:tav tm="0">
                                          <p:val>
                                            <p:fltVal val="0"/>
                                          </p:val>
                                        </p:tav>
                                        <p:tav tm="100000">
                                          <p:val>
                                            <p:strVal val="#ppt_w"/>
                                          </p:val>
                                        </p:tav>
                                      </p:tavLst>
                                    </p:anim>
                                    <p:anim calcmode="lin" valueType="num">
                                      <p:cBhvr>
                                        <p:cTn id="16" dur="500" fill="hold"/>
                                        <p:tgtEl>
                                          <p:spTgt spid="101384"/>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01381"/>
                                        </p:tgtEl>
                                        <p:attrNameLst>
                                          <p:attrName>style.visibility</p:attrName>
                                        </p:attrNameLst>
                                      </p:cBhvr>
                                      <p:to>
                                        <p:strVal val="visible"/>
                                      </p:to>
                                    </p:set>
                                    <p:anim calcmode="lin" valueType="num">
                                      <p:cBhvr>
                                        <p:cTn id="21" dur="500" fill="hold"/>
                                        <p:tgtEl>
                                          <p:spTgt spid="101381"/>
                                        </p:tgtEl>
                                        <p:attrNameLst>
                                          <p:attrName>ppt_w</p:attrName>
                                        </p:attrNameLst>
                                      </p:cBhvr>
                                      <p:tavLst>
                                        <p:tav tm="0">
                                          <p:val>
                                            <p:fltVal val="0"/>
                                          </p:val>
                                        </p:tav>
                                        <p:tav tm="100000">
                                          <p:val>
                                            <p:strVal val="#ppt_w"/>
                                          </p:val>
                                        </p:tav>
                                      </p:tavLst>
                                    </p:anim>
                                    <p:anim calcmode="lin" valueType="num">
                                      <p:cBhvr>
                                        <p:cTn id="22" dur="500" fill="hold"/>
                                        <p:tgtEl>
                                          <p:spTgt spid="101381"/>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101408"/>
                                        </p:tgtEl>
                                        <p:attrNameLst>
                                          <p:attrName>style.visibility</p:attrName>
                                        </p:attrNameLst>
                                      </p:cBhvr>
                                      <p:to>
                                        <p:strVal val="visible"/>
                                      </p:to>
                                    </p:set>
                                    <p:anim calcmode="lin" valueType="num">
                                      <p:cBhvr>
                                        <p:cTn id="25" dur="500" fill="hold"/>
                                        <p:tgtEl>
                                          <p:spTgt spid="101408"/>
                                        </p:tgtEl>
                                        <p:attrNameLst>
                                          <p:attrName>ppt_w</p:attrName>
                                        </p:attrNameLst>
                                      </p:cBhvr>
                                      <p:tavLst>
                                        <p:tav tm="0">
                                          <p:val>
                                            <p:fltVal val="0"/>
                                          </p:val>
                                        </p:tav>
                                        <p:tav tm="100000">
                                          <p:val>
                                            <p:strVal val="#ppt_w"/>
                                          </p:val>
                                        </p:tav>
                                      </p:tavLst>
                                    </p:anim>
                                    <p:anim calcmode="lin" valueType="num">
                                      <p:cBhvr>
                                        <p:cTn id="26" dur="500" fill="hold"/>
                                        <p:tgtEl>
                                          <p:spTgt spid="101408"/>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101409"/>
                                        </p:tgtEl>
                                        <p:attrNameLst>
                                          <p:attrName>style.visibility</p:attrName>
                                        </p:attrNameLst>
                                      </p:cBhvr>
                                      <p:to>
                                        <p:strVal val="visible"/>
                                      </p:to>
                                    </p:set>
                                    <p:anim calcmode="lin" valueType="num">
                                      <p:cBhvr>
                                        <p:cTn id="29" dur="500" fill="hold"/>
                                        <p:tgtEl>
                                          <p:spTgt spid="101409"/>
                                        </p:tgtEl>
                                        <p:attrNameLst>
                                          <p:attrName>ppt_w</p:attrName>
                                        </p:attrNameLst>
                                      </p:cBhvr>
                                      <p:tavLst>
                                        <p:tav tm="0">
                                          <p:val>
                                            <p:fltVal val="0"/>
                                          </p:val>
                                        </p:tav>
                                        <p:tav tm="100000">
                                          <p:val>
                                            <p:strVal val="#ppt_w"/>
                                          </p:val>
                                        </p:tav>
                                      </p:tavLst>
                                    </p:anim>
                                    <p:anim calcmode="lin" valueType="num">
                                      <p:cBhvr>
                                        <p:cTn id="30" dur="500" fill="hold"/>
                                        <p:tgtEl>
                                          <p:spTgt spid="101409"/>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101410"/>
                                        </p:tgtEl>
                                        <p:attrNameLst>
                                          <p:attrName>style.visibility</p:attrName>
                                        </p:attrNameLst>
                                      </p:cBhvr>
                                      <p:to>
                                        <p:strVal val="visible"/>
                                      </p:to>
                                    </p:set>
                                    <p:anim calcmode="lin" valueType="num">
                                      <p:cBhvr>
                                        <p:cTn id="33" dur="500" fill="hold"/>
                                        <p:tgtEl>
                                          <p:spTgt spid="101410"/>
                                        </p:tgtEl>
                                        <p:attrNameLst>
                                          <p:attrName>ppt_w</p:attrName>
                                        </p:attrNameLst>
                                      </p:cBhvr>
                                      <p:tavLst>
                                        <p:tav tm="0">
                                          <p:val>
                                            <p:fltVal val="0"/>
                                          </p:val>
                                        </p:tav>
                                        <p:tav tm="100000">
                                          <p:val>
                                            <p:strVal val="#ppt_w"/>
                                          </p:val>
                                        </p:tav>
                                      </p:tavLst>
                                    </p:anim>
                                    <p:anim calcmode="lin" valueType="num">
                                      <p:cBhvr>
                                        <p:cTn id="34" dur="500" fill="hold"/>
                                        <p:tgtEl>
                                          <p:spTgt spid="101410"/>
                                        </p:tgtEl>
                                        <p:attrNameLst>
                                          <p:attrName>ppt_h</p:attrName>
                                        </p:attrNameLst>
                                      </p:cBhvr>
                                      <p:tavLst>
                                        <p:tav tm="0">
                                          <p:val>
                                            <p:strVal val="#ppt_h"/>
                                          </p:val>
                                        </p:tav>
                                        <p:tav tm="100000">
                                          <p:val>
                                            <p:strVal val="#ppt_h"/>
                                          </p:val>
                                        </p:tav>
                                      </p:tavLst>
                                    </p:anim>
                                  </p:childTnLst>
                                </p:cTn>
                              </p:par>
                              <p:par>
                                <p:cTn id="35" presetID="17" presetClass="entr" presetSubtype="10" fill="hold" nodeType="withEffect">
                                  <p:stCondLst>
                                    <p:cond delay="0"/>
                                  </p:stCondLst>
                                  <p:childTnLst>
                                    <p:set>
                                      <p:cBhvr>
                                        <p:cTn id="36" dur="1" fill="hold">
                                          <p:stCondLst>
                                            <p:cond delay="0"/>
                                          </p:stCondLst>
                                        </p:cTn>
                                        <p:tgtEl>
                                          <p:spTgt spid="101413"/>
                                        </p:tgtEl>
                                        <p:attrNameLst>
                                          <p:attrName>style.visibility</p:attrName>
                                        </p:attrNameLst>
                                      </p:cBhvr>
                                      <p:to>
                                        <p:strVal val="visible"/>
                                      </p:to>
                                    </p:set>
                                    <p:anim calcmode="lin" valueType="num">
                                      <p:cBhvr>
                                        <p:cTn id="37" dur="500" fill="hold"/>
                                        <p:tgtEl>
                                          <p:spTgt spid="101413"/>
                                        </p:tgtEl>
                                        <p:attrNameLst>
                                          <p:attrName>ppt_w</p:attrName>
                                        </p:attrNameLst>
                                      </p:cBhvr>
                                      <p:tavLst>
                                        <p:tav tm="0">
                                          <p:val>
                                            <p:fltVal val="0"/>
                                          </p:val>
                                        </p:tav>
                                        <p:tav tm="100000">
                                          <p:val>
                                            <p:strVal val="#ppt_w"/>
                                          </p:val>
                                        </p:tav>
                                      </p:tavLst>
                                    </p:anim>
                                    <p:anim calcmode="lin" valueType="num">
                                      <p:cBhvr>
                                        <p:cTn id="38" dur="500" fill="hold"/>
                                        <p:tgtEl>
                                          <p:spTgt spid="101413"/>
                                        </p:tgtEl>
                                        <p:attrNameLst>
                                          <p:attrName>ppt_h</p:attrName>
                                        </p:attrNameLst>
                                      </p:cBhvr>
                                      <p:tavLst>
                                        <p:tav tm="0">
                                          <p:val>
                                            <p:strVal val="#ppt_h"/>
                                          </p:val>
                                        </p:tav>
                                        <p:tav tm="100000">
                                          <p:val>
                                            <p:strVal val="#ppt_h"/>
                                          </p:val>
                                        </p:tav>
                                      </p:tavLst>
                                    </p:anim>
                                  </p:childTnLst>
                                </p:cTn>
                              </p:par>
                              <p:par>
                                <p:cTn id="39" presetID="17" presetClass="entr" presetSubtype="10" fill="hold" nodeType="withEffect">
                                  <p:stCondLst>
                                    <p:cond delay="0"/>
                                  </p:stCondLst>
                                  <p:childTnLst>
                                    <p:set>
                                      <p:cBhvr>
                                        <p:cTn id="40" dur="1" fill="hold">
                                          <p:stCondLst>
                                            <p:cond delay="0"/>
                                          </p:stCondLst>
                                        </p:cTn>
                                        <p:tgtEl>
                                          <p:spTgt spid="101415"/>
                                        </p:tgtEl>
                                        <p:attrNameLst>
                                          <p:attrName>style.visibility</p:attrName>
                                        </p:attrNameLst>
                                      </p:cBhvr>
                                      <p:to>
                                        <p:strVal val="visible"/>
                                      </p:to>
                                    </p:set>
                                    <p:anim calcmode="lin" valueType="num">
                                      <p:cBhvr>
                                        <p:cTn id="41" dur="500" fill="hold"/>
                                        <p:tgtEl>
                                          <p:spTgt spid="101415"/>
                                        </p:tgtEl>
                                        <p:attrNameLst>
                                          <p:attrName>ppt_w</p:attrName>
                                        </p:attrNameLst>
                                      </p:cBhvr>
                                      <p:tavLst>
                                        <p:tav tm="0">
                                          <p:val>
                                            <p:fltVal val="0"/>
                                          </p:val>
                                        </p:tav>
                                        <p:tav tm="100000">
                                          <p:val>
                                            <p:strVal val="#ppt_w"/>
                                          </p:val>
                                        </p:tav>
                                      </p:tavLst>
                                    </p:anim>
                                    <p:anim calcmode="lin" valueType="num">
                                      <p:cBhvr>
                                        <p:cTn id="42" dur="500" fill="hold"/>
                                        <p:tgtEl>
                                          <p:spTgt spid="101415"/>
                                        </p:tgtEl>
                                        <p:attrNameLst>
                                          <p:attrName>ppt_h</p:attrName>
                                        </p:attrNameLst>
                                      </p:cBhvr>
                                      <p:tavLst>
                                        <p:tav tm="0">
                                          <p:val>
                                            <p:strVal val="#ppt_h"/>
                                          </p:val>
                                        </p:tav>
                                        <p:tav tm="100000">
                                          <p:val>
                                            <p:strVal val="#ppt_h"/>
                                          </p:val>
                                        </p:tav>
                                      </p:tavLst>
                                    </p:anim>
                                  </p:childTnLst>
                                </p:cTn>
                              </p:par>
                              <p:par>
                                <p:cTn id="43" presetID="17" presetClass="entr" presetSubtype="10" fill="hold" nodeType="withEffect">
                                  <p:stCondLst>
                                    <p:cond delay="0"/>
                                  </p:stCondLst>
                                  <p:childTnLst>
                                    <p:set>
                                      <p:cBhvr>
                                        <p:cTn id="44" dur="1" fill="hold">
                                          <p:stCondLst>
                                            <p:cond delay="0"/>
                                          </p:stCondLst>
                                        </p:cTn>
                                        <p:tgtEl>
                                          <p:spTgt spid="101411"/>
                                        </p:tgtEl>
                                        <p:attrNameLst>
                                          <p:attrName>style.visibility</p:attrName>
                                        </p:attrNameLst>
                                      </p:cBhvr>
                                      <p:to>
                                        <p:strVal val="visible"/>
                                      </p:to>
                                    </p:set>
                                    <p:anim calcmode="lin" valueType="num">
                                      <p:cBhvr>
                                        <p:cTn id="45" dur="500" fill="hold"/>
                                        <p:tgtEl>
                                          <p:spTgt spid="101411"/>
                                        </p:tgtEl>
                                        <p:attrNameLst>
                                          <p:attrName>ppt_w</p:attrName>
                                        </p:attrNameLst>
                                      </p:cBhvr>
                                      <p:tavLst>
                                        <p:tav tm="0">
                                          <p:val>
                                            <p:fltVal val="0"/>
                                          </p:val>
                                        </p:tav>
                                        <p:tav tm="100000">
                                          <p:val>
                                            <p:strVal val="#ppt_w"/>
                                          </p:val>
                                        </p:tav>
                                      </p:tavLst>
                                    </p:anim>
                                    <p:anim calcmode="lin" valueType="num">
                                      <p:cBhvr>
                                        <p:cTn id="46" dur="500" fill="hold"/>
                                        <p:tgtEl>
                                          <p:spTgt spid="101411"/>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101414"/>
                                        </p:tgtEl>
                                        <p:attrNameLst>
                                          <p:attrName>style.visibility</p:attrName>
                                        </p:attrNameLst>
                                      </p:cBhvr>
                                      <p:to>
                                        <p:strVal val="visible"/>
                                      </p:to>
                                    </p:set>
                                    <p:anim calcmode="lin" valueType="num">
                                      <p:cBhvr>
                                        <p:cTn id="49" dur="500" fill="hold"/>
                                        <p:tgtEl>
                                          <p:spTgt spid="101414"/>
                                        </p:tgtEl>
                                        <p:attrNameLst>
                                          <p:attrName>ppt_w</p:attrName>
                                        </p:attrNameLst>
                                      </p:cBhvr>
                                      <p:tavLst>
                                        <p:tav tm="0">
                                          <p:val>
                                            <p:fltVal val="0"/>
                                          </p:val>
                                        </p:tav>
                                        <p:tav tm="100000">
                                          <p:val>
                                            <p:strVal val="#ppt_w"/>
                                          </p:val>
                                        </p:tav>
                                      </p:tavLst>
                                    </p:anim>
                                    <p:anim calcmode="lin" valueType="num">
                                      <p:cBhvr>
                                        <p:cTn id="50" dur="500" fill="hold"/>
                                        <p:tgtEl>
                                          <p:spTgt spid="101414"/>
                                        </p:tgtEl>
                                        <p:attrNameLst>
                                          <p:attrName>ppt_h</p:attrName>
                                        </p:attrNameLst>
                                      </p:cBhvr>
                                      <p:tavLst>
                                        <p:tav tm="0">
                                          <p:val>
                                            <p:strVal val="#ppt_h"/>
                                          </p:val>
                                        </p:tav>
                                        <p:tav tm="100000">
                                          <p:val>
                                            <p:strVal val="#ppt_h"/>
                                          </p:val>
                                        </p:tav>
                                      </p:tavLst>
                                    </p:anim>
                                  </p:childTnLst>
                                </p:cTn>
                              </p:par>
                              <p:par>
                                <p:cTn id="51" presetID="17" presetClass="entr" presetSubtype="10" fill="hold" nodeType="withEffect">
                                  <p:stCondLst>
                                    <p:cond delay="0"/>
                                  </p:stCondLst>
                                  <p:childTnLst>
                                    <p:set>
                                      <p:cBhvr>
                                        <p:cTn id="52" dur="1" fill="hold">
                                          <p:stCondLst>
                                            <p:cond delay="0"/>
                                          </p:stCondLst>
                                        </p:cTn>
                                        <p:tgtEl>
                                          <p:spTgt spid="101418"/>
                                        </p:tgtEl>
                                        <p:attrNameLst>
                                          <p:attrName>style.visibility</p:attrName>
                                        </p:attrNameLst>
                                      </p:cBhvr>
                                      <p:to>
                                        <p:strVal val="visible"/>
                                      </p:to>
                                    </p:set>
                                    <p:anim calcmode="lin" valueType="num">
                                      <p:cBhvr>
                                        <p:cTn id="53" dur="500" fill="hold"/>
                                        <p:tgtEl>
                                          <p:spTgt spid="101418"/>
                                        </p:tgtEl>
                                        <p:attrNameLst>
                                          <p:attrName>ppt_w</p:attrName>
                                        </p:attrNameLst>
                                      </p:cBhvr>
                                      <p:tavLst>
                                        <p:tav tm="0">
                                          <p:val>
                                            <p:fltVal val="0"/>
                                          </p:val>
                                        </p:tav>
                                        <p:tav tm="100000">
                                          <p:val>
                                            <p:strVal val="#ppt_w"/>
                                          </p:val>
                                        </p:tav>
                                      </p:tavLst>
                                    </p:anim>
                                    <p:anim calcmode="lin" valueType="num">
                                      <p:cBhvr>
                                        <p:cTn id="54" dur="500" fill="hold"/>
                                        <p:tgtEl>
                                          <p:spTgt spid="101418"/>
                                        </p:tgtEl>
                                        <p:attrNameLst>
                                          <p:attrName>ppt_h</p:attrName>
                                        </p:attrNameLst>
                                      </p:cBhvr>
                                      <p:tavLst>
                                        <p:tav tm="0">
                                          <p:val>
                                            <p:strVal val="#ppt_h"/>
                                          </p:val>
                                        </p:tav>
                                        <p:tav tm="100000">
                                          <p:val>
                                            <p:strVal val="#ppt_h"/>
                                          </p:val>
                                        </p:tav>
                                      </p:tavLst>
                                    </p:anim>
                                  </p:childTnLst>
                                </p:cTn>
                              </p:par>
                              <p:par>
                                <p:cTn id="55" presetID="17" presetClass="entr" presetSubtype="10" fill="hold" nodeType="withEffect">
                                  <p:stCondLst>
                                    <p:cond delay="0"/>
                                  </p:stCondLst>
                                  <p:childTnLst>
                                    <p:set>
                                      <p:cBhvr>
                                        <p:cTn id="56" dur="1" fill="hold">
                                          <p:stCondLst>
                                            <p:cond delay="0"/>
                                          </p:stCondLst>
                                        </p:cTn>
                                        <p:tgtEl>
                                          <p:spTgt spid="101411"/>
                                        </p:tgtEl>
                                        <p:attrNameLst>
                                          <p:attrName>style.visibility</p:attrName>
                                        </p:attrNameLst>
                                      </p:cBhvr>
                                      <p:to>
                                        <p:strVal val="visible"/>
                                      </p:to>
                                    </p:set>
                                    <p:anim calcmode="lin" valueType="num">
                                      <p:cBhvr>
                                        <p:cTn id="57" dur="500" fill="hold"/>
                                        <p:tgtEl>
                                          <p:spTgt spid="101411"/>
                                        </p:tgtEl>
                                        <p:attrNameLst>
                                          <p:attrName>ppt_w</p:attrName>
                                        </p:attrNameLst>
                                      </p:cBhvr>
                                      <p:tavLst>
                                        <p:tav tm="0">
                                          <p:val>
                                            <p:fltVal val="0"/>
                                          </p:val>
                                        </p:tav>
                                        <p:tav tm="100000">
                                          <p:val>
                                            <p:strVal val="#ppt_w"/>
                                          </p:val>
                                        </p:tav>
                                      </p:tavLst>
                                    </p:anim>
                                    <p:anim calcmode="lin" valueType="num">
                                      <p:cBhvr>
                                        <p:cTn id="58" dur="500" fill="hold"/>
                                        <p:tgtEl>
                                          <p:spTgt spid="101411"/>
                                        </p:tgtEl>
                                        <p:attrNameLst>
                                          <p:attrName>ppt_h</p:attrName>
                                        </p:attrNameLst>
                                      </p:cBhvr>
                                      <p:tavLst>
                                        <p:tav tm="0">
                                          <p:val>
                                            <p:strVal val="#ppt_h"/>
                                          </p:val>
                                        </p:tav>
                                        <p:tav tm="100000">
                                          <p:val>
                                            <p:strVal val="#ppt_h"/>
                                          </p:val>
                                        </p:tav>
                                      </p:tavLst>
                                    </p:anim>
                                  </p:childTnLst>
                                </p:cTn>
                              </p:par>
                              <p:par>
                                <p:cTn id="59" presetID="17" presetClass="entr" presetSubtype="10" fill="hold" nodeType="withEffect">
                                  <p:stCondLst>
                                    <p:cond delay="0"/>
                                  </p:stCondLst>
                                  <p:childTnLst>
                                    <p:set>
                                      <p:cBhvr>
                                        <p:cTn id="60" dur="1" fill="hold">
                                          <p:stCondLst>
                                            <p:cond delay="0"/>
                                          </p:stCondLst>
                                        </p:cTn>
                                        <p:tgtEl>
                                          <p:spTgt spid="101414"/>
                                        </p:tgtEl>
                                        <p:attrNameLst>
                                          <p:attrName>style.visibility</p:attrName>
                                        </p:attrNameLst>
                                      </p:cBhvr>
                                      <p:to>
                                        <p:strVal val="visible"/>
                                      </p:to>
                                    </p:set>
                                    <p:anim calcmode="lin" valueType="num">
                                      <p:cBhvr>
                                        <p:cTn id="61" dur="500" fill="hold"/>
                                        <p:tgtEl>
                                          <p:spTgt spid="101414"/>
                                        </p:tgtEl>
                                        <p:attrNameLst>
                                          <p:attrName>ppt_w</p:attrName>
                                        </p:attrNameLst>
                                      </p:cBhvr>
                                      <p:tavLst>
                                        <p:tav tm="0">
                                          <p:val>
                                            <p:fltVal val="0"/>
                                          </p:val>
                                        </p:tav>
                                        <p:tav tm="100000">
                                          <p:val>
                                            <p:strVal val="#ppt_w"/>
                                          </p:val>
                                        </p:tav>
                                      </p:tavLst>
                                    </p:anim>
                                    <p:anim calcmode="lin" valueType="num">
                                      <p:cBhvr>
                                        <p:cTn id="62" dur="500" fill="hold"/>
                                        <p:tgtEl>
                                          <p:spTgt spid="101414"/>
                                        </p:tgtEl>
                                        <p:attrNameLst>
                                          <p:attrName>ppt_h</p:attrName>
                                        </p:attrNameLst>
                                      </p:cBhvr>
                                      <p:tavLst>
                                        <p:tav tm="0">
                                          <p:val>
                                            <p:strVal val="#ppt_h"/>
                                          </p:val>
                                        </p:tav>
                                        <p:tav tm="100000">
                                          <p:val>
                                            <p:strVal val="#ppt_h"/>
                                          </p:val>
                                        </p:tav>
                                      </p:tavLst>
                                    </p:anim>
                                  </p:childTnLst>
                                </p:cTn>
                              </p:par>
                              <p:par>
                                <p:cTn id="63" presetID="17" presetClass="entr" presetSubtype="10" fill="hold" nodeType="withEffect">
                                  <p:stCondLst>
                                    <p:cond delay="0"/>
                                  </p:stCondLst>
                                  <p:childTnLst>
                                    <p:set>
                                      <p:cBhvr>
                                        <p:cTn id="64" dur="1" fill="hold">
                                          <p:stCondLst>
                                            <p:cond delay="0"/>
                                          </p:stCondLst>
                                        </p:cTn>
                                        <p:tgtEl>
                                          <p:spTgt spid="101418"/>
                                        </p:tgtEl>
                                        <p:attrNameLst>
                                          <p:attrName>style.visibility</p:attrName>
                                        </p:attrNameLst>
                                      </p:cBhvr>
                                      <p:to>
                                        <p:strVal val="visible"/>
                                      </p:to>
                                    </p:set>
                                    <p:anim calcmode="lin" valueType="num">
                                      <p:cBhvr>
                                        <p:cTn id="65" dur="500" fill="hold"/>
                                        <p:tgtEl>
                                          <p:spTgt spid="101418"/>
                                        </p:tgtEl>
                                        <p:attrNameLst>
                                          <p:attrName>ppt_w</p:attrName>
                                        </p:attrNameLst>
                                      </p:cBhvr>
                                      <p:tavLst>
                                        <p:tav tm="0">
                                          <p:val>
                                            <p:fltVal val="0"/>
                                          </p:val>
                                        </p:tav>
                                        <p:tav tm="100000">
                                          <p:val>
                                            <p:strVal val="#ppt_w"/>
                                          </p:val>
                                        </p:tav>
                                      </p:tavLst>
                                    </p:anim>
                                    <p:anim calcmode="lin" valueType="num">
                                      <p:cBhvr>
                                        <p:cTn id="66" dur="500" fill="hold"/>
                                        <p:tgtEl>
                                          <p:spTgt spid="101418"/>
                                        </p:tgtEl>
                                        <p:attrNameLst>
                                          <p:attrName>ppt_h</p:attrName>
                                        </p:attrNameLst>
                                      </p:cBhvr>
                                      <p:tavLst>
                                        <p:tav tm="0">
                                          <p:val>
                                            <p:strVal val="#ppt_h"/>
                                          </p:val>
                                        </p:tav>
                                        <p:tav tm="100000">
                                          <p:val>
                                            <p:strVal val="#ppt_h"/>
                                          </p:val>
                                        </p:tav>
                                      </p:tavLst>
                                    </p:anim>
                                  </p:childTnLst>
                                </p:cTn>
                              </p:par>
                              <p:par>
                                <p:cTn id="67" presetID="17" presetClass="entr" presetSubtype="10" fill="hold" nodeType="withEffect">
                                  <p:stCondLst>
                                    <p:cond delay="0"/>
                                  </p:stCondLst>
                                  <p:childTnLst>
                                    <p:set>
                                      <p:cBhvr>
                                        <p:cTn id="68" dur="1" fill="hold">
                                          <p:stCondLst>
                                            <p:cond delay="0"/>
                                          </p:stCondLst>
                                        </p:cTn>
                                        <p:tgtEl>
                                          <p:spTgt spid="101417"/>
                                        </p:tgtEl>
                                        <p:attrNameLst>
                                          <p:attrName>style.visibility</p:attrName>
                                        </p:attrNameLst>
                                      </p:cBhvr>
                                      <p:to>
                                        <p:strVal val="visible"/>
                                      </p:to>
                                    </p:set>
                                    <p:anim calcmode="lin" valueType="num">
                                      <p:cBhvr>
                                        <p:cTn id="69" dur="500" fill="hold"/>
                                        <p:tgtEl>
                                          <p:spTgt spid="101417"/>
                                        </p:tgtEl>
                                        <p:attrNameLst>
                                          <p:attrName>ppt_w</p:attrName>
                                        </p:attrNameLst>
                                      </p:cBhvr>
                                      <p:tavLst>
                                        <p:tav tm="0">
                                          <p:val>
                                            <p:fltVal val="0"/>
                                          </p:val>
                                        </p:tav>
                                        <p:tav tm="100000">
                                          <p:val>
                                            <p:strVal val="#ppt_w"/>
                                          </p:val>
                                        </p:tav>
                                      </p:tavLst>
                                    </p:anim>
                                    <p:anim calcmode="lin" valueType="num">
                                      <p:cBhvr>
                                        <p:cTn id="70" dur="500" fill="hold"/>
                                        <p:tgtEl>
                                          <p:spTgt spid="101417"/>
                                        </p:tgtEl>
                                        <p:attrNameLst>
                                          <p:attrName>ppt_h</p:attrName>
                                        </p:attrNameLst>
                                      </p:cBhvr>
                                      <p:tavLst>
                                        <p:tav tm="0">
                                          <p:val>
                                            <p:strVal val="#ppt_h"/>
                                          </p:val>
                                        </p:tav>
                                        <p:tav tm="100000">
                                          <p:val>
                                            <p:strVal val="#ppt_h"/>
                                          </p:val>
                                        </p:tav>
                                      </p:tavLst>
                                    </p:anim>
                                  </p:childTnLst>
                                </p:cTn>
                              </p:par>
                              <p:par>
                                <p:cTn id="71" presetID="17" presetClass="entr" presetSubtype="10" fill="hold" nodeType="withEffect">
                                  <p:stCondLst>
                                    <p:cond delay="0"/>
                                  </p:stCondLst>
                                  <p:childTnLst>
                                    <p:set>
                                      <p:cBhvr>
                                        <p:cTn id="72" dur="1" fill="hold">
                                          <p:stCondLst>
                                            <p:cond delay="0"/>
                                          </p:stCondLst>
                                        </p:cTn>
                                        <p:tgtEl>
                                          <p:spTgt spid="101412"/>
                                        </p:tgtEl>
                                        <p:attrNameLst>
                                          <p:attrName>style.visibility</p:attrName>
                                        </p:attrNameLst>
                                      </p:cBhvr>
                                      <p:to>
                                        <p:strVal val="visible"/>
                                      </p:to>
                                    </p:set>
                                    <p:anim calcmode="lin" valueType="num">
                                      <p:cBhvr>
                                        <p:cTn id="73" dur="500" fill="hold"/>
                                        <p:tgtEl>
                                          <p:spTgt spid="101412"/>
                                        </p:tgtEl>
                                        <p:attrNameLst>
                                          <p:attrName>ppt_w</p:attrName>
                                        </p:attrNameLst>
                                      </p:cBhvr>
                                      <p:tavLst>
                                        <p:tav tm="0">
                                          <p:val>
                                            <p:fltVal val="0"/>
                                          </p:val>
                                        </p:tav>
                                        <p:tav tm="100000">
                                          <p:val>
                                            <p:strVal val="#ppt_w"/>
                                          </p:val>
                                        </p:tav>
                                      </p:tavLst>
                                    </p:anim>
                                    <p:anim calcmode="lin" valueType="num">
                                      <p:cBhvr>
                                        <p:cTn id="74" dur="500" fill="hold"/>
                                        <p:tgtEl>
                                          <p:spTgt spid="101412"/>
                                        </p:tgtEl>
                                        <p:attrNameLst>
                                          <p:attrName>ppt_h</p:attrName>
                                        </p:attrNameLst>
                                      </p:cBhvr>
                                      <p:tavLst>
                                        <p:tav tm="0">
                                          <p:val>
                                            <p:strVal val="#ppt_h"/>
                                          </p:val>
                                        </p:tav>
                                        <p:tav tm="100000">
                                          <p:val>
                                            <p:strVal val="#ppt_h"/>
                                          </p:val>
                                        </p:tav>
                                      </p:tavLst>
                                    </p:anim>
                                  </p:childTnLst>
                                </p:cTn>
                              </p:par>
                              <p:par>
                                <p:cTn id="75" presetID="17" presetClass="entr" presetSubtype="10" fill="hold" nodeType="withEffect">
                                  <p:stCondLst>
                                    <p:cond delay="0"/>
                                  </p:stCondLst>
                                  <p:childTnLst>
                                    <p:set>
                                      <p:cBhvr>
                                        <p:cTn id="76" dur="1" fill="hold">
                                          <p:stCondLst>
                                            <p:cond delay="0"/>
                                          </p:stCondLst>
                                        </p:cTn>
                                        <p:tgtEl>
                                          <p:spTgt spid="101416"/>
                                        </p:tgtEl>
                                        <p:attrNameLst>
                                          <p:attrName>style.visibility</p:attrName>
                                        </p:attrNameLst>
                                      </p:cBhvr>
                                      <p:to>
                                        <p:strVal val="visible"/>
                                      </p:to>
                                    </p:set>
                                    <p:anim calcmode="lin" valueType="num">
                                      <p:cBhvr>
                                        <p:cTn id="77" dur="500" fill="hold"/>
                                        <p:tgtEl>
                                          <p:spTgt spid="101416"/>
                                        </p:tgtEl>
                                        <p:attrNameLst>
                                          <p:attrName>ppt_w</p:attrName>
                                        </p:attrNameLst>
                                      </p:cBhvr>
                                      <p:tavLst>
                                        <p:tav tm="0">
                                          <p:val>
                                            <p:fltVal val="0"/>
                                          </p:val>
                                        </p:tav>
                                        <p:tav tm="100000">
                                          <p:val>
                                            <p:strVal val="#ppt_w"/>
                                          </p:val>
                                        </p:tav>
                                      </p:tavLst>
                                    </p:anim>
                                    <p:anim calcmode="lin" valueType="num">
                                      <p:cBhvr>
                                        <p:cTn id="78" dur="500" fill="hold"/>
                                        <p:tgtEl>
                                          <p:spTgt spid="101416"/>
                                        </p:tgtEl>
                                        <p:attrNameLst>
                                          <p:attrName>ppt_h</p:attrName>
                                        </p:attrNameLst>
                                      </p:cBhvr>
                                      <p:tavLst>
                                        <p:tav tm="0">
                                          <p:val>
                                            <p:strVal val="#ppt_h"/>
                                          </p:val>
                                        </p:tav>
                                        <p:tav tm="100000">
                                          <p:val>
                                            <p:strVal val="#ppt_h"/>
                                          </p:val>
                                        </p:tav>
                                      </p:tavLst>
                                    </p:anim>
                                  </p:childTnLst>
                                </p:cTn>
                              </p:par>
                              <p:par>
                                <p:cTn id="79" presetID="17" presetClass="entr" presetSubtype="10" fill="hold" nodeType="with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p:cTn id="81" dur="500" fill="hold"/>
                                        <p:tgtEl>
                                          <p:spTgt spid="4"/>
                                        </p:tgtEl>
                                        <p:attrNameLst>
                                          <p:attrName>ppt_w</p:attrName>
                                        </p:attrNameLst>
                                      </p:cBhvr>
                                      <p:tavLst>
                                        <p:tav tm="0">
                                          <p:val>
                                            <p:fltVal val="0"/>
                                          </p:val>
                                        </p:tav>
                                        <p:tav tm="100000">
                                          <p:val>
                                            <p:strVal val="#ppt_w"/>
                                          </p:val>
                                        </p:tav>
                                      </p:tavLst>
                                    </p:anim>
                                    <p:anim calcmode="lin" valueType="num">
                                      <p:cBhvr>
                                        <p:cTn id="82" dur="500" fill="hold"/>
                                        <p:tgtEl>
                                          <p:spTgt spid="4"/>
                                        </p:tgtEl>
                                        <p:attrNameLst>
                                          <p:attrName>ppt_h</p:attrName>
                                        </p:attrNameLst>
                                      </p:cBhvr>
                                      <p:tavLst>
                                        <p:tav tm="0">
                                          <p:val>
                                            <p:strVal val="#ppt_h"/>
                                          </p:val>
                                        </p:tav>
                                        <p:tav tm="100000">
                                          <p:val>
                                            <p:strVal val="#ppt_h"/>
                                          </p:val>
                                        </p:tav>
                                      </p:tavLst>
                                    </p:anim>
                                  </p:childTnLst>
                                </p:cTn>
                              </p:par>
                              <p:par>
                                <p:cTn id="83" presetID="17" presetClass="entr" presetSubtype="10" fill="hold" nodeType="with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p:cTn id="85" dur="500" fill="hold"/>
                                        <p:tgtEl>
                                          <p:spTgt spid="5"/>
                                        </p:tgtEl>
                                        <p:attrNameLst>
                                          <p:attrName>ppt_w</p:attrName>
                                        </p:attrNameLst>
                                      </p:cBhvr>
                                      <p:tavLst>
                                        <p:tav tm="0">
                                          <p:val>
                                            <p:fltVal val="0"/>
                                          </p:val>
                                        </p:tav>
                                        <p:tav tm="100000">
                                          <p:val>
                                            <p:strVal val="#ppt_w"/>
                                          </p:val>
                                        </p:tav>
                                      </p:tavLst>
                                    </p:anim>
                                    <p:anim calcmode="lin" valueType="num">
                                      <p:cBhvr>
                                        <p:cTn id="86" dur="500" fill="hold"/>
                                        <p:tgtEl>
                                          <p:spTgt spid="5"/>
                                        </p:tgtEl>
                                        <p:attrNameLst>
                                          <p:attrName>ppt_h</p:attrName>
                                        </p:attrNameLst>
                                      </p:cBhvr>
                                      <p:tavLst>
                                        <p:tav tm="0">
                                          <p:val>
                                            <p:strVal val="#ppt_h"/>
                                          </p:val>
                                        </p:tav>
                                        <p:tav tm="100000">
                                          <p:val>
                                            <p:strVal val="#ppt_h"/>
                                          </p:val>
                                        </p:tav>
                                      </p:tavLst>
                                    </p:anim>
                                  </p:childTnLst>
                                </p:cTn>
                              </p:par>
                              <p:par>
                                <p:cTn id="87" presetID="17" presetClass="entr" presetSubtype="10" fill="hold" nodeType="with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p:cTn id="89" dur="500" fill="hold"/>
                                        <p:tgtEl>
                                          <p:spTgt spid="6"/>
                                        </p:tgtEl>
                                        <p:attrNameLst>
                                          <p:attrName>ppt_w</p:attrName>
                                        </p:attrNameLst>
                                      </p:cBhvr>
                                      <p:tavLst>
                                        <p:tav tm="0">
                                          <p:val>
                                            <p:fltVal val="0"/>
                                          </p:val>
                                        </p:tav>
                                        <p:tav tm="100000">
                                          <p:val>
                                            <p:strVal val="#ppt_w"/>
                                          </p:val>
                                        </p:tav>
                                      </p:tavLst>
                                    </p:anim>
                                    <p:anim calcmode="lin" valueType="num">
                                      <p:cBhvr>
                                        <p:cTn id="90" dur="500" fill="hold"/>
                                        <p:tgtEl>
                                          <p:spTgt spid="6"/>
                                        </p:tgtEl>
                                        <p:attrNameLst>
                                          <p:attrName>ppt_h</p:attrName>
                                        </p:attrNameLst>
                                      </p:cBhvr>
                                      <p:tavLst>
                                        <p:tav tm="0">
                                          <p:val>
                                            <p:strVal val="#ppt_h"/>
                                          </p:val>
                                        </p:tav>
                                        <p:tav tm="100000">
                                          <p:val>
                                            <p:strVal val="#ppt_h"/>
                                          </p:val>
                                        </p:tav>
                                      </p:tavLst>
                                    </p:anim>
                                  </p:childTnLst>
                                </p:cTn>
                              </p:par>
                              <p:par>
                                <p:cTn id="91" presetID="17" presetClass="entr" presetSubtype="10" fill="hold"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500" fill="hold"/>
                                        <p:tgtEl>
                                          <p:spTgt spid="7"/>
                                        </p:tgtEl>
                                        <p:attrNameLst>
                                          <p:attrName>ppt_w</p:attrName>
                                        </p:attrNameLst>
                                      </p:cBhvr>
                                      <p:tavLst>
                                        <p:tav tm="0">
                                          <p:val>
                                            <p:fltVal val="0"/>
                                          </p:val>
                                        </p:tav>
                                        <p:tav tm="100000">
                                          <p:val>
                                            <p:strVal val="#ppt_w"/>
                                          </p:val>
                                        </p:tav>
                                      </p:tavLst>
                                    </p:anim>
                                    <p:anim calcmode="lin" valueType="num">
                                      <p:cBhvr>
                                        <p:cTn id="94" dur="500" fill="hold"/>
                                        <p:tgtEl>
                                          <p:spTgt spid="7"/>
                                        </p:tgtEl>
                                        <p:attrNameLst>
                                          <p:attrName>ppt_h</p:attrName>
                                        </p:attrNameLst>
                                      </p:cBhvr>
                                      <p:tavLst>
                                        <p:tav tm="0">
                                          <p:val>
                                            <p:strVal val="#ppt_h"/>
                                          </p:val>
                                        </p:tav>
                                        <p:tav tm="100000">
                                          <p:val>
                                            <p:strVal val="#ppt_h"/>
                                          </p:val>
                                        </p:tav>
                                      </p:tavLst>
                                    </p:anim>
                                  </p:childTnLst>
                                </p:cTn>
                              </p:par>
                              <p:par>
                                <p:cTn id="95" presetID="17" presetClass="entr" presetSubtype="10" fill="hold" nodeType="with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500" fill="hold"/>
                                        <p:tgtEl>
                                          <p:spTgt spid="8"/>
                                        </p:tgtEl>
                                        <p:attrNameLst>
                                          <p:attrName>ppt_w</p:attrName>
                                        </p:attrNameLst>
                                      </p:cBhvr>
                                      <p:tavLst>
                                        <p:tav tm="0">
                                          <p:val>
                                            <p:fltVal val="0"/>
                                          </p:val>
                                        </p:tav>
                                        <p:tav tm="100000">
                                          <p:val>
                                            <p:strVal val="#ppt_w"/>
                                          </p:val>
                                        </p:tav>
                                      </p:tavLst>
                                    </p:anim>
                                    <p:anim calcmode="lin" valueType="num">
                                      <p:cBhvr>
                                        <p:cTn id="98" dur="500" fill="hold"/>
                                        <p:tgtEl>
                                          <p:spTgt spid="8"/>
                                        </p:tgtEl>
                                        <p:attrNameLst>
                                          <p:attrName>ppt_h</p:attrName>
                                        </p:attrNameLst>
                                      </p:cBhvr>
                                      <p:tavLst>
                                        <p:tav tm="0">
                                          <p:val>
                                            <p:strVal val="#ppt_h"/>
                                          </p:val>
                                        </p:tav>
                                        <p:tav tm="100000">
                                          <p:val>
                                            <p:strVal val="#ppt_h"/>
                                          </p:val>
                                        </p:tav>
                                      </p:tavLst>
                                    </p:anim>
                                  </p:childTnLst>
                                </p:cTn>
                              </p:par>
                              <p:par>
                                <p:cTn id="99" presetID="17" presetClass="entr" presetSubtype="10" fill="hold" nodeType="with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p:cTn id="101" dur="500" fill="hold"/>
                                        <p:tgtEl>
                                          <p:spTgt spid="9"/>
                                        </p:tgtEl>
                                        <p:attrNameLst>
                                          <p:attrName>ppt_w</p:attrName>
                                        </p:attrNameLst>
                                      </p:cBhvr>
                                      <p:tavLst>
                                        <p:tav tm="0">
                                          <p:val>
                                            <p:fltVal val="0"/>
                                          </p:val>
                                        </p:tav>
                                        <p:tav tm="100000">
                                          <p:val>
                                            <p:strVal val="#ppt_w"/>
                                          </p:val>
                                        </p:tav>
                                      </p:tavLst>
                                    </p:anim>
                                    <p:anim calcmode="lin" valueType="num">
                                      <p:cBhvr>
                                        <p:cTn id="102" dur="500" fill="hold"/>
                                        <p:tgtEl>
                                          <p:spTgt spid="9"/>
                                        </p:tgtEl>
                                        <p:attrNameLst>
                                          <p:attrName>ppt_h</p:attrName>
                                        </p:attrNameLst>
                                      </p:cBhvr>
                                      <p:tavLst>
                                        <p:tav tm="0">
                                          <p:val>
                                            <p:strVal val="#ppt_h"/>
                                          </p:val>
                                        </p:tav>
                                        <p:tav tm="100000">
                                          <p:val>
                                            <p:strVal val="#ppt_h"/>
                                          </p:val>
                                        </p:tav>
                                      </p:tavLst>
                                    </p:anim>
                                  </p:childTnLst>
                                </p:cTn>
                              </p:par>
                              <p:par>
                                <p:cTn id="103" presetID="17" presetClass="entr" presetSubtype="10" fill="hold" nodeType="withEffect">
                                  <p:stCondLst>
                                    <p:cond delay="0"/>
                                  </p:stCondLst>
                                  <p:childTnLst>
                                    <p:set>
                                      <p:cBhvr>
                                        <p:cTn id="104" dur="1" fill="hold">
                                          <p:stCondLst>
                                            <p:cond delay="0"/>
                                          </p:stCondLst>
                                        </p:cTn>
                                        <p:tgtEl>
                                          <p:spTgt spid="10"/>
                                        </p:tgtEl>
                                        <p:attrNameLst>
                                          <p:attrName>style.visibility</p:attrName>
                                        </p:attrNameLst>
                                      </p:cBhvr>
                                      <p:to>
                                        <p:strVal val="visible"/>
                                      </p:to>
                                    </p:set>
                                    <p:anim calcmode="lin" valueType="num">
                                      <p:cBhvr>
                                        <p:cTn id="105" dur="500" fill="hold"/>
                                        <p:tgtEl>
                                          <p:spTgt spid="10"/>
                                        </p:tgtEl>
                                        <p:attrNameLst>
                                          <p:attrName>ppt_w</p:attrName>
                                        </p:attrNameLst>
                                      </p:cBhvr>
                                      <p:tavLst>
                                        <p:tav tm="0">
                                          <p:val>
                                            <p:fltVal val="0"/>
                                          </p:val>
                                        </p:tav>
                                        <p:tav tm="100000">
                                          <p:val>
                                            <p:strVal val="#ppt_w"/>
                                          </p:val>
                                        </p:tav>
                                      </p:tavLst>
                                    </p:anim>
                                    <p:anim calcmode="lin" valueType="num">
                                      <p:cBhvr>
                                        <p:cTn id="106" dur="500" fill="hold"/>
                                        <p:tgtEl>
                                          <p:spTgt spid="10"/>
                                        </p:tgtEl>
                                        <p:attrNameLst>
                                          <p:attrName>ppt_h</p:attrName>
                                        </p:attrNameLst>
                                      </p:cBhvr>
                                      <p:tavLst>
                                        <p:tav tm="0">
                                          <p:val>
                                            <p:strVal val="#ppt_h"/>
                                          </p:val>
                                        </p:tav>
                                        <p:tav tm="100000">
                                          <p:val>
                                            <p:strVal val="#ppt_h"/>
                                          </p:val>
                                        </p:tav>
                                      </p:tavLst>
                                    </p:anim>
                                  </p:childTnLst>
                                </p:cTn>
                              </p:par>
                              <p:par>
                                <p:cTn id="107" presetID="17" presetClass="entr" presetSubtype="10" fill="hold" nodeType="with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p:cTn id="109" dur="500" fill="hold"/>
                                        <p:tgtEl>
                                          <p:spTgt spid="11"/>
                                        </p:tgtEl>
                                        <p:attrNameLst>
                                          <p:attrName>ppt_w</p:attrName>
                                        </p:attrNameLst>
                                      </p:cBhvr>
                                      <p:tavLst>
                                        <p:tav tm="0">
                                          <p:val>
                                            <p:fltVal val="0"/>
                                          </p:val>
                                        </p:tav>
                                        <p:tav tm="100000">
                                          <p:val>
                                            <p:strVal val="#ppt_w"/>
                                          </p:val>
                                        </p:tav>
                                      </p:tavLst>
                                    </p:anim>
                                    <p:anim calcmode="lin" valueType="num">
                                      <p:cBhvr>
                                        <p:cTn id="110"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7" presetClass="entr" presetSubtype="2" fill="hold" grpId="0" nodeType="clickEffect">
                                  <p:stCondLst>
                                    <p:cond delay="0"/>
                                  </p:stCondLst>
                                  <p:childTnLst>
                                    <p:set>
                                      <p:cBhvr>
                                        <p:cTn id="114" dur="1" fill="hold">
                                          <p:stCondLst>
                                            <p:cond delay="0"/>
                                          </p:stCondLst>
                                        </p:cTn>
                                        <p:tgtEl>
                                          <p:spTgt spid="101419"/>
                                        </p:tgtEl>
                                        <p:attrNameLst>
                                          <p:attrName>style.visibility</p:attrName>
                                        </p:attrNameLst>
                                      </p:cBhvr>
                                      <p:to>
                                        <p:strVal val="visible"/>
                                      </p:to>
                                    </p:set>
                                    <p:anim calcmode="lin" valueType="num">
                                      <p:cBhvr>
                                        <p:cTn id="115" dur="1000" fill="hold"/>
                                        <p:tgtEl>
                                          <p:spTgt spid="101419"/>
                                        </p:tgtEl>
                                        <p:attrNameLst>
                                          <p:attrName>ppt_x</p:attrName>
                                        </p:attrNameLst>
                                      </p:cBhvr>
                                      <p:tavLst>
                                        <p:tav tm="0">
                                          <p:val>
                                            <p:strVal val="#ppt_x+#ppt_w/2"/>
                                          </p:val>
                                        </p:tav>
                                        <p:tav tm="100000">
                                          <p:val>
                                            <p:strVal val="#ppt_x"/>
                                          </p:val>
                                        </p:tav>
                                      </p:tavLst>
                                    </p:anim>
                                    <p:anim calcmode="lin" valueType="num">
                                      <p:cBhvr>
                                        <p:cTn id="116" dur="1000" fill="hold"/>
                                        <p:tgtEl>
                                          <p:spTgt spid="101419"/>
                                        </p:tgtEl>
                                        <p:attrNameLst>
                                          <p:attrName>ppt_y</p:attrName>
                                        </p:attrNameLst>
                                      </p:cBhvr>
                                      <p:tavLst>
                                        <p:tav tm="0">
                                          <p:val>
                                            <p:strVal val="#ppt_y"/>
                                          </p:val>
                                        </p:tav>
                                        <p:tav tm="100000">
                                          <p:val>
                                            <p:strVal val="#ppt_y"/>
                                          </p:val>
                                        </p:tav>
                                      </p:tavLst>
                                    </p:anim>
                                    <p:anim calcmode="lin" valueType="num">
                                      <p:cBhvr>
                                        <p:cTn id="117" dur="1000" fill="hold"/>
                                        <p:tgtEl>
                                          <p:spTgt spid="101419"/>
                                        </p:tgtEl>
                                        <p:attrNameLst>
                                          <p:attrName>ppt_w</p:attrName>
                                        </p:attrNameLst>
                                      </p:cBhvr>
                                      <p:tavLst>
                                        <p:tav tm="0">
                                          <p:val>
                                            <p:fltVal val="0"/>
                                          </p:val>
                                        </p:tav>
                                        <p:tav tm="100000">
                                          <p:val>
                                            <p:strVal val="#ppt_w"/>
                                          </p:val>
                                        </p:tav>
                                      </p:tavLst>
                                    </p:anim>
                                    <p:anim calcmode="lin" valueType="num">
                                      <p:cBhvr>
                                        <p:cTn id="118" dur="1000" fill="hold"/>
                                        <p:tgtEl>
                                          <p:spTgt spid="101419"/>
                                        </p:tgtEl>
                                        <p:attrNameLst>
                                          <p:attrName>ppt_h</p:attrName>
                                        </p:attrNameLst>
                                      </p:cBhvr>
                                      <p:tavLst>
                                        <p:tav tm="0">
                                          <p:val>
                                            <p:strVal val="#ppt_h"/>
                                          </p:val>
                                        </p:tav>
                                        <p:tav tm="100000">
                                          <p:val>
                                            <p:strVal val="#ppt_h"/>
                                          </p:val>
                                        </p:tav>
                                      </p:tavLst>
                                    </p:anim>
                                  </p:childTnLst>
                                </p:cTn>
                              </p:par>
                            </p:childTnLst>
                          </p:cTn>
                        </p:par>
                        <p:par>
                          <p:cTn id="119" fill="hold" nodeType="afterGroup">
                            <p:stCondLst>
                              <p:cond delay="1000"/>
                            </p:stCondLst>
                            <p:childTnLst>
                              <p:par>
                                <p:cTn id="120" presetID="22" presetClass="emph" presetSubtype="0" fill="hold" grpId="1" nodeType="afterEffect">
                                  <p:stCondLst>
                                    <p:cond delay="0"/>
                                  </p:stCondLst>
                                  <p:childTnLst>
                                    <p:animClr clrSpc="hsl" dir="cw">
                                      <p:cBhvr override="childStyle">
                                        <p:cTn id="121" dur="500" fill="hold"/>
                                        <p:tgtEl>
                                          <p:spTgt spid="101419"/>
                                        </p:tgtEl>
                                        <p:attrNameLst>
                                          <p:attrName>style.color</p:attrName>
                                        </p:attrNameLst>
                                      </p:cBhvr>
                                      <p:by>
                                        <p:hsl h="-7200000" s="0" l="0"/>
                                      </p:by>
                                    </p:animClr>
                                    <p:animClr clrSpc="hsl" dir="cw">
                                      <p:cBhvr>
                                        <p:cTn id="122" dur="500" fill="hold"/>
                                        <p:tgtEl>
                                          <p:spTgt spid="101419"/>
                                        </p:tgtEl>
                                        <p:attrNameLst>
                                          <p:attrName>fillcolor</p:attrName>
                                        </p:attrNameLst>
                                      </p:cBhvr>
                                      <p:by>
                                        <p:hsl h="-7200000" s="0" l="0"/>
                                      </p:by>
                                    </p:animClr>
                                    <p:animClr clrSpc="hsl" dir="cw">
                                      <p:cBhvr>
                                        <p:cTn id="123" dur="500" fill="hold"/>
                                        <p:tgtEl>
                                          <p:spTgt spid="101419"/>
                                        </p:tgtEl>
                                        <p:attrNameLst>
                                          <p:attrName>stroke.color</p:attrName>
                                        </p:attrNameLst>
                                      </p:cBhvr>
                                      <p:by>
                                        <p:hsl h="-7200000" s="0" l="0"/>
                                      </p:by>
                                    </p:animClr>
                                    <p:set>
                                      <p:cBhvr>
                                        <p:cTn id="124" dur="500" fill="hold"/>
                                        <p:tgtEl>
                                          <p:spTgt spid="1014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animBg="1"/>
      <p:bldP spid="101384" grpId="0" animBg="1"/>
      <p:bldP spid="101419" grpId="0" animBg="1"/>
      <p:bldP spid="10141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876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68" name="Picture 2" descr="Description: E:\hinh\2000px-Flag_of_Vietnam.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77508"/>
            <a:ext cx="3429000" cy="2293144"/>
          </a:xfrm>
          <a:prstGeom prst="rect">
            <a:avLst/>
          </a:prstGeom>
          <a:noFill/>
          <a:extLst>
            <a:ext uri="{909E8E84-426E-40DD-AFC4-6F175D3DCCD1}">
              <a14:hiddenFill xmlns:a14="http://schemas.microsoft.com/office/drawing/2010/main">
                <a:solidFill>
                  <a:srgbClr val="FFFFFF"/>
                </a:solidFill>
              </a14:hiddenFill>
            </a:ext>
          </a:extLst>
        </p:spPr>
      </p:pic>
      <p:pic>
        <p:nvPicPr>
          <p:cNvPr id="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246743"/>
            <a:ext cx="3124200" cy="33546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4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46"/>
          <p:cNvSpPr>
            <a:spLocks noChangeArrowheads="1"/>
          </p:cNvSpPr>
          <p:nvPr/>
        </p:nvSpPr>
        <p:spPr bwMode="auto">
          <a:xfrm>
            <a:off x="0" y="1476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3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bwMode="auto">
          <a:xfrm>
            <a:off x="1467757" y="3565931"/>
            <a:ext cx="1981200" cy="461665"/>
          </a:xfrm>
          <a:prstGeom prst="rect">
            <a:avLst/>
          </a:prstGeom>
          <a:solidFill>
            <a:schemeClr val="bg1"/>
          </a:solidFill>
          <a:ln>
            <a:noFill/>
          </a:ln>
          <a:effectLst/>
          <a:extLst/>
        </p:spPr>
        <p:txBody>
          <a:bodyPr wrap="square" rtlCol="0">
            <a:spAutoFit/>
          </a:bodyPr>
          <a:lstStyle/>
          <a:p>
            <a:pPr algn="ctr" eaLnBrk="1" hangingPunct="1">
              <a:spcBef>
                <a:spcPct val="50000"/>
              </a:spcBef>
            </a:pPr>
            <a:r>
              <a:rPr lang="vi-VN" sz="2400" dirty="0" smtClean="0">
                <a:solidFill>
                  <a:srgbClr val="660066"/>
                </a:solidFill>
                <a:latin typeface="Times New Roman" pitchFamily="18" charset="0"/>
                <a:cs typeface="Times New Roman" pitchFamily="18" charset="0"/>
              </a:rPr>
              <a:t>Hình 1</a:t>
            </a:r>
            <a:endParaRPr lang="en-US" sz="2400" dirty="0" err="1" smtClean="0">
              <a:solidFill>
                <a:srgbClr val="660066"/>
              </a:solidFill>
              <a:latin typeface="Times New Roman" pitchFamily="18" charset="0"/>
              <a:cs typeface="Times New Roman" pitchFamily="18" charset="0"/>
            </a:endParaRPr>
          </a:p>
        </p:txBody>
      </p:sp>
      <p:sp>
        <p:nvSpPr>
          <p:cNvPr id="19" name="TextBox 18"/>
          <p:cNvSpPr txBox="1"/>
          <p:nvPr/>
        </p:nvSpPr>
        <p:spPr bwMode="auto">
          <a:xfrm>
            <a:off x="5905500" y="3586040"/>
            <a:ext cx="1981200" cy="461665"/>
          </a:xfrm>
          <a:prstGeom prst="rect">
            <a:avLst/>
          </a:prstGeom>
          <a:solidFill>
            <a:schemeClr val="bg1"/>
          </a:solidFill>
          <a:ln>
            <a:noFill/>
          </a:ln>
          <a:effectLst/>
          <a:extLst/>
        </p:spPr>
        <p:txBody>
          <a:bodyPr wrap="square" rtlCol="0">
            <a:spAutoFit/>
          </a:bodyPr>
          <a:lstStyle/>
          <a:p>
            <a:pPr algn="ctr" eaLnBrk="1" hangingPunct="1">
              <a:spcBef>
                <a:spcPct val="50000"/>
              </a:spcBef>
            </a:pPr>
            <a:r>
              <a:rPr lang="vi-VN" sz="2400" dirty="0" smtClean="0">
                <a:solidFill>
                  <a:srgbClr val="660066"/>
                </a:solidFill>
                <a:latin typeface="Times New Roman" pitchFamily="18" charset="0"/>
                <a:cs typeface="Times New Roman" pitchFamily="18" charset="0"/>
              </a:rPr>
              <a:t>Hình 2</a:t>
            </a:r>
            <a:endParaRPr lang="en-US" sz="2400" dirty="0" err="1" smtClean="0">
              <a:solidFill>
                <a:srgbClr val="660066"/>
              </a:solidFill>
              <a:latin typeface="Times New Roman" pitchFamily="18" charset="0"/>
              <a:cs typeface="Times New Roman" pitchFamily="18" charset="0"/>
            </a:endParaRPr>
          </a:p>
        </p:txBody>
      </p:sp>
      <p:sp>
        <p:nvSpPr>
          <p:cNvPr id="15" name="TextBox 14"/>
          <p:cNvSpPr txBox="1"/>
          <p:nvPr/>
        </p:nvSpPr>
        <p:spPr bwMode="auto">
          <a:xfrm>
            <a:off x="152400" y="4267200"/>
            <a:ext cx="8839200" cy="1169551"/>
          </a:xfrm>
          <a:prstGeom prst="rect">
            <a:avLst/>
          </a:prstGeom>
          <a:solidFill>
            <a:schemeClr val="bg1"/>
          </a:solidFill>
          <a:ln>
            <a:noFill/>
          </a:ln>
          <a:effectLst/>
          <a:extLst/>
        </p:spPr>
        <p:txBody>
          <a:bodyPr wrap="square" rtlCol="0">
            <a:spAutoFit/>
          </a:bodyPr>
          <a:lstStyle/>
          <a:p>
            <a:pPr algn="ctr" eaLnBrk="1" hangingPunct="1">
              <a:spcBef>
                <a:spcPct val="50000"/>
              </a:spcBef>
            </a:pPr>
            <a:r>
              <a:rPr lang="vi-VN" sz="2800" dirty="0">
                <a:solidFill>
                  <a:schemeClr val="accent6">
                    <a:lumMod val="10000"/>
                  </a:schemeClr>
                </a:solidFill>
                <a:latin typeface="Times New Roman" pitchFamily="18" charset="0"/>
                <a:cs typeface="Times New Roman" pitchFamily="18" charset="0"/>
              </a:rPr>
              <a:t>Hình 1 là hình ảnh lá quốc kì Việt Nam. </a:t>
            </a:r>
            <a:endParaRPr lang="vi-VN" sz="2800" dirty="0" smtClean="0">
              <a:solidFill>
                <a:schemeClr val="accent6">
                  <a:lumMod val="10000"/>
                </a:schemeClr>
              </a:solidFill>
              <a:latin typeface="Times New Roman" pitchFamily="18" charset="0"/>
              <a:cs typeface="Times New Roman" pitchFamily="18" charset="0"/>
            </a:endParaRPr>
          </a:p>
          <a:p>
            <a:pPr algn="ctr" eaLnBrk="1" hangingPunct="1">
              <a:spcBef>
                <a:spcPct val="50000"/>
              </a:spcBef>
            </a:pPr>
            <a:r>
              <a:rPr lang="vi-VN" sz="2800" dirty="0" smtClean="0">
                <a:solidFill>
                  <a:schemeClr val="accent6">
                    <a:lumMod val="10000"/>
                  </a:schemeClr>
                </a:solidFill>
                <a:latin typeface="Times New Roman" pitchFamily="18" charset="0"/>
                <a:cs typeface="Times New Roman" pitchFamily="18" charset="0"/>
              </a:rPr>
              <a:t>Em </a:t>
            </a:r>
            <a:r>
              <a:rPr lang="vi-VN" sz="2800" dirty="0">
                <a:solidFill>
                  <a:schemeClr val="accent6">
                    <a:lumMod val="10000"/>
                  </a:schemeClr>
                </a:solidFill>
                <a:latin typeface="Times New Roman" pitchFamily="18" charset="0"/>
                <a:cs typeface="Times New Roman" pitchFamily="18" charset="0"/>
              </a:rPr>
              <a:t>hãy tìm cách vẽ ngôi sao </a:t>
            </a:r>
            <a:r>
              <a:rPr lang="vi-VN" sz="2800" dirty="0" smtClean="0">
                <a:solidFill>
                  <a:schemeClr val="accent6">
                    <a:lumMod val="10000"/>
                  </a:schemeClr>
                </a:solidFill>
                <a:latin typeface="Times New Roman" pitchFamily="18" charset="0"/>
                <a:cs typeface="Times New Roman" pitchFamily="18" charset="0"/>
              </a:rPr>
              <a:t>có 5 cách đều như </a:t>
            </a:r>
            <a:r>
              <a:rPr lang="vi-VN" sz="2800" dirty="0">
                <a:solidFill>
                  <a:schemeClr val="accent6">
                    <a:lumMod val="10000"/>
                  </a:schemeClr>
                </a:solidFill>
                <a:latin typeface="Times New Roman" pitchFamily="18" charset="0"/>
                <a:cs typeface="Times New Roman" pitchFamily="18" charset="0"/>
              </a:rPr>
              <a:t>hình 2</a:t>
            </a:r>
            <a:endParaRPr lang="en-US" sz="2800" dirty="0" err="1" smtClean="0">
              <a:solidFill>
                <a:schemeClr val="accent6">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376753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7452" y="540674"/>
            <a:ext cx="3086348" cy="200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p:cNvSpPr txBox="1"/>
          <p:nvPr/>
        </p:nvSpPr>
        <p:spPr>
          <a:xfrm>
            <a:off x="695462" y="2915913"/>
            <a:ext cx="2504937" cy="400110"/>
          </a:xfrm>
          <a:prstGeom prst="rect">
            <a:avLst/>
          </a:prstGeom>
          <a:noFill/>
        </p:spPr>
        <p:txBody>
          <a:bodyPr wrap="square" rtlCol="0">
            <a:spAutoFit/>
          </a:bodyPr>
          <a:lstStyle/>
          <a:p>
            <a:r>
              <a:rPr lang="en-US" sz="2000" dirty="0" smtClean="0">
                <a:solidFill>
                  <a:srgbClr val="002060"/>
                </a:solidFill>
                <a:latin typeface="Times New Roman" panose="02020603050405020304" pitchFamily="18" charset="0"/>
                <a:cs typeface="Times New Roman" panose="02020603050405020304" pitchFamily="18" charset="0"/>
              </a:rPr>
              <a:t>B, D, C </a:t>
            </a:r>
            <a:r>
              <a:rPr lang="en-US" sz="2000" dirty="0" err="1" smtClean="0">
                <a:solidFill>
                  <a:srgbClr val="002060"/>
                </a:solidFill>
                <a:latin typeface="Times New Roman" panose="02020603050405020304" pitchFamily="18" charset="0"/>
                <a:cs typeface="Times New Roman" panose="02020603050405020304" pitchFamily="18" charset="0"/>
              </a:rPr>
              <a:t>thẳng</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hàng</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46" name="TextBox 45"/>
          <p:cNvSpPr txBox="1"/>
          <p:nvPr/>
        </p:nvSpPr>
        <p:spPr>
          <a:xfrm rot="16200000">
            <a:off x="1009689" y="4663948"/>
            <a:ext cx="663997" cy="400110"/>
          </a:xfrm>
          <a:prstGeom prst="rect">
            <a:avLst/>
          </a:prstGeom>
          <a:noFill/>
        </p:spPr>
        <p:txBody>
          <a:bodyPr wrap="square" rtlCol="0">
            <a:spAutoFit/>
          </a:bodyPr>
          <a:lstStyle/>
          <a:p>
            <a:r>
              <a:rPr lang="en-US" sz="2000" dirty="0" smtClean="0">
                <a:solidFill>
                  <a:srgbClr val="002060"/>
                </a:solidFill>
                <a:latin typeface="Times New Roman" panose="02020603050405020304" pitchFamily="18" charset="0"/>
                <a:cs typeface="Times New Roman" panose="02020603050405020304" pitchFamily="18" charset="0"/>
              </a:rPr>
              <a:t>=&gt;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51" name="TextBox 50"/>
          <p:cNvSpPr txBox="1"/>
          <p:nvPr/>
        </p:nvSpPr>
        <p:spPr>
          <a:xfrm rot="13449642">
            <a:off x="1255985" y="5391682"/>
            <a:ext cx="497998" cy="400110"/>
          </a:xfrm>
          <a:prstGeom prst="rect">
            <a:avLst/>
          </a:prstGeom>
          <a:noFill/>
        </p:spPr>
        <p:txBody>
          <a:bodyPr wrap="square" rtlCol="0">
            <a:spAutoFit/>
          </a:bodyPr>
          <a:lstStyle/>
          <a:p>
            <a:r>
              <a:rPr lang="en-US" sz="2000" dirty="0" smtClean="0">
                <a:solidFill>
                  <a:srgbClr val="002060"/>
                </a:solidFill>
                <a:latin typeface="Times New Roman" panose="02020603050405020304" pitchFamily="18" charset="0"/>
                <a:cs typeface="Times New Roman" panose="02020603050405020304" pitchFamily="18" charset="0"/>
              </a:rPr>
              <a:t>=&gt;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53" name="TextBox 52"/>
          <p:cNvSpPr txBox="1"/>
          <p:nvPr/>
        </p:nvSpPr>
        <p:spPr>
          <a:xfrm rot="19676543">
            <a:off x="2015196" y="5373451"/>
            <a:ext cx="497998" cy="400110"/>
          </a:xfrm>
          <a:prstGeom prst="rect">
            <a:avLst/>
          </a:prstGeom>
          <a:noFill/>
        </p:spPr>
        <p:txBody>
          <a:bodyPr wrap="square" rtlCol="0">
            <a:spAutoFit/>
          </a:bodyPr>
          <a:lstStyle/>
          <a:p>
            <a:r>
              <a:rPr lang="en-US" sz="2000" dirty="0" smtClean="0">
                <a:solidFill>
                  <a:srgbClr val="002060"/>
                </a:solidFill>
                <a:latin typeface="Times New Roman" panose="02020603050405020304" pitchFamily="18" charset="0"/>
                <a:cs typeface="Times New Roman" panose="02020603050405020304" pitchFamily="18" charset="0"/>
              </a:rPr>
              <a:t>=&gt;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54" name="TextBox 53"/>
          <p:cNvSpPr txBox="1"/>
          <p:nvPr/>
        </p:nvSpPr>
        <p:spPr>
          <a:xfrm rot="16200000">
            <a:off x="1009689" y="3904508"/>
            <a:ext cx="663997" cy="400110"/>
          </a:xfrm>
          <a:prstGeom prst="rect">
            <a:avLst/>
          </a:prstGeom>
          <a:noFill/>
        </p:spPr>
        <p:txBody>
          <a:bodyPr wrap="square" rtlCol="0">
            <a:spAutoFit/>
          </a:bodyPr>
          <a:lstStyle/>
          <a:p>
            <a:r>
              <a:rPr lang="en-US" sz="2000" dirty="0" smtClean="0">
                <a:solidFill>
                  <a:srgbClr val="002060"/>
                </a:solidFill>
                <a:latin typeface="Times New Roman" panose="02020603050405020304" pitchFamily="18" charset="0"/>
                <a:cs typeface="Times New Roman" panose="02020603050405020304" pitchFamily="18" charset="0"/>
              </a:rPr>
              <a:t>=&gt;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55" name="TextBox 54"/>
          <p:cNvSpPr txBox="1"/>
          <p:nvPr/>
        </p:nvSpPr>
        <p:spPr>
          <a:xfrm>
            <a:off x="228600" y="4360000"/>
            <a:ext cx="3123129" cy="400110"/>
          </a:xfrm>
          <a:prstGeom prst="rect">
            <a:avLst/>
          </a:prstGeom>
          <a:noFill/>
        </p:spPr>
        <p:txBody>
          <a:bodyPr wrap="square" rtlCol="0">
            <a:spAutoFit/>
          </a:bodyPr>
          <a:lstStyle/>
          <a:p>
            <a:r>
              <a:rPr lang="en-US" sz="2000" dirty="0" err="1" smtClean="0">
                <a:solidFill>
                  <a:srgbClr val="002060"/>
                </a:solidFill>
                <a:latin typeface="Times New Roman" panose="02020603050405020304" pitchFamily="18" charset="0"/>
                <a:cs typeface="Times New Roman" panose="02020603050405020304" pitchFamily="18" charset="0"/>
              </a:rPr>
              <a:t>góc</a:t>
            </a:r>
            <a:r>
              <a:rPr lang="en-US" sz="2000" dirty="0" smtClean="0">
                <a:solidFill>
                  <a:srgbClr val="002060"/>
                </a:solidFill>
                <a:latin typeface="Times New Roman" panose="02020603050405020304" pitchFamily="18" charset="0"/>
                <a:cs typeface="Times New Roman" panose="02020603050405020304" pitchFamily="18" charset="0"/>
              </a:rPr>
              <a:t> ADC + </a:t>
            </a:r>
            <a:r>
              <a:rPr lang="en-US" sz="2000" dirty="0" err="1" smtClean="0">
                <a:solidFill>
                  <a:srgbClr val="002060"/>
                </a:solidFill>
                <a:latin typeface="Times New Roman" panose="02020603050405020304" pitchFamily="18" charset="0"/>
                <a:cs typeface="Times New Roman" panose="02020603050405020304" pitchFamily="18" charset="0"/>
              </a:rPr>
              <a:t>góc</a:t>
            </a:r>
            <a:r>
              <a:rPr lang="en-US" sz="2000" dirty="0" smtClean="0">
                <a:solidFill>
                  <a:srgbClr val="002060"/>
                </a:solidFill>
                <a:latin typeface="Times New Roman" panose="02020603050405020304" pitchFamily="18" charset="0"/>
                <a:cs typeface="Times New Roman" panose="02020603050405020304" pitchFamily="18" charset="0"/>
              </a:rPr>
              <a:t> ADB = 180</a:t>
            </a:r>
            <a:r>
              <a:rPr lang="en-US" sz="2000" baseline="30000" dirty="0" smtClean="0">
                <a:solidFill>
                  <a:srgbClr val="002060"/>
                </a:solidFill>
                <a:latin typeface="Times New Roman" panose="02020603050405020304" pitchFamily="18" charset="0"/>
                <a:cs typeface="Times New Roman" panose="02020603050405020304" pitchFamily="18" charset="0"/>
              </a:rPr>
              <a:t>0</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304800" y="5118727"/>
            <a:ext cx="3616818" cy="400110"/>
          </a:xfrm>
          <a:prstGeom prst="rect">
            <a:avLst/>
          </a:prstGeom>
          <a:noFill/>
        </p:spPr>
        <p:txBody>
          <a:bodyPr wrap="square" rtlCol="0">
            <a:spAutoFit/>
          </a:bodyPr>
          <a:lstStyle/>
          <a:p>
            <a:r>
              <a:rPr lang="en-US" sz="2000" dirty="0" err="1" smtClean="0">
                <a:solidFill>
                  <a:srgbClr val="002060"/>
                </a:solidFill>
                <a:latin typeface="Times New Roman" panose="02020603050405020304" pitchFamily="18" charset="0"/>
                <a:cs typeface="Times New Roman" panose="02020603050405020304" pitchFamily="18" charset="0"/>
              </a:rPr>
              <a:t>góc</a:t>
            </a:r>
            <a:r>
              <a:rPr lang="en-US" sz="2000" dirty="0" smtClean="0">
                <a:solidFill>
                  <a:srgbClr val="002060"/>
                </a:solidFill>
                <a:latin typeface="Times New Roman" panose="02020603050405020304" pitchFamily="18" charset="0"/>
                <a:cs typeface="Times New Roman" panose="02020603050405020304" pitchFamily="18" charset="0"/>
              </a:rPr>
              <a:t> ADC = 90</a:t>
            </a:r>
            <a:r>
              <a:rPr lang="en-US" sz="2000" baseline="30000" dirty="0" smtClean="0">
                <a:solidFill>
                  <a:srgbClr val="002060"/>
                </a:solidFill>
                <a:latin typeface="Times New Roman" panose="02020603050405020304" pitchFamily="18" charset="0"/>
                <a:cs typeface="Times New Roman" panose="02020603050405020304" pitchFamily="18" charset="0"/>
              </a:rPr>
              <a:t>0</a:t>
            </a:r>
            <a:r>
              <a:rPr lang="en-US" sz="2000" dirty="0" smtClean="0">
                <a:solidFill>
                  <a:srgbClr val="002060"/>
                </a:solidFill>
                <a:latin typeface="Times New Roman" panose="02020603050405020304" pitchFamily="18" charset="0"/>
                <a:cs typeface="Times New Roman" panose="02020603050405020304" pitchFamily="18" charset="0"/>
              </a:rPr>
              <a:t> ;  </a:t>
            </a:r>
            <a:r>
              <a:rPr lang="en-US" sz="2000" dirty="0" err="1" smtClean="0">
                <a:solidFill>
                  <a:srgbClr val="002060"/>
                </a:solidFill>
                <a:latin typeface="Times New Roman" panose="02020603050405020304" pitchFamily="18" charset="0"/>
                <a:cs typeface="Times New Roman" panose="02020603050405020304" pitchFamily="18" charset="0"/>
              </a:rPr>
              <a:t>góc</a:t>
            </a:r>
            <a:r>
              <a:rPr lang="en-US" sz="2000" dirty="0" smtClean="0">
                <a:solidFill>
                  <a:srgbClr val="002060"/>
                </a:solidFill>
                <a:latin typeface="Times New Roman" panose="02020603050405020304" pitchFamily="18" charset="0"/>
                <a:cs typeface="Times New Roman" panose="02020603050405020304" pitchFamily="18" charset="0"/>
              </a:rPr>
              <a:t> ADB = 90</a:t>
            </a:r>
            <a:r>
              <a:rPr lang="en-US" sz="2000" baseline="30000" dirty="0" smtClean="0">
                <a:solidFill>
                  <a:srgbClr val="002060"/>
                </a:solidFill>
                <a:latin typeface="Times New Roman" panose="02020603050405020304" pitchFamily="18" charset="0"/>
                <a:cs typeface="Times New Roman" panose="02020603050405020304" pitchFamily="18" charset="0"/>
              </a:rPr>
              <a:t>0</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57" name="TextBox 56"/>
          <p:cNvSpPr txBox="1"/>
          <p:nvPr/>
        </p:nvSpPr>
        <p:spPr>
          <a:xfrm>
            <a:off x="381000" y="5811937"/>
            <a:ext cx="2439471" cy="707886"/>
          </a:xfrm>
          <a:prstGeom prst="rect">
            <a:avLst/>
          </a:prstGeom>
          <a:noFill/>
        </p:spPr>
        <p:txBody>
          <a:bodyPr wrap="square" rtlCol="0">
            <a:spAutoFit/>
          </a:bodyPr>
          <a:lstStyle/>
          <a:p>
            <a:r>
              <a:rPr lang="en-US" sz="2000" dirty="0" err="1" smtClean="0">
                <a:solidFill>
                  <a:srgbClr val="002060"/>
                </a:solidFill>
                <a:latin typeface="Times New Roman" panose="02020603050405020304" pitchFamily="18" charset="0"/>
                <a:cs typeface="Times New Roman" panose="02020603050405020304" pitchFamily="18" charset="0"/>
              </a:rPr>
              <a:t>Góc</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nội</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tiếp</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chắn</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nửa</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đtròn</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58" name="TextBox 57"/>
          <p:cNvSpPr txBox="1"/>
          <p:nvPr/>
        </p:nvSpPr>
        <p:spPr>
          <a:xfrm>
            <a:off x="228600" y="2209800"/>
            <a:ext cx="3506272" cy="400110"/>
          </a:xfrm>
          <a:prstGeom prst="rect">
            <a:avLst/>
          </a:prstGeom>
          <a:noFill/>
        </p:spPr>
        <p:txBody>
          <a:bodyPr wrap="square" rtlCol="0">
            <a:spAutoFit/>
          </a:bodyPr>
          <a:lstStyle/>
          <a:p>
            <a:r>
              <a:rPr lang="en-US" sz="2000" b="1" dirty="0" smtClean="0">
                <a:solidFill>
                  <a:srgbClr val="CC0066"/>
                </a:solidFill>
                <a:latin typeface="Times New Roman" panose="02020603050405020304" pitchFamily="18" charset="0"/>
                <a:cs typeface="Times New Roman" panose="02020603050405020304" pitchFamily="18" charset="0"/>
              </a:rPr>
              <a:t>* </a:t>
            </a:r>
            <a:r>
              <a:rPr lang="en-US" sz="2000" b="1" dirty="0" err="1" smtClean="0">
                <a:solidFill>
                  <a:srgbClr val="CC0066"/>
                </a:solidFill>
                <a:latin typeface="Times New Roman" panose="02020603050405020304" pitchFamily="18" charset="0"/>
                <a:cs typeface="Times New Roman" panose="02020603050405020304" pitchFamily="18" charset="0"/>
              </a:rPr>
              <a:t>Sơ</a:t>
            </a:r>
            <a:r>
              <a:rPr lang="en-US" sz="2000" b="1" dirty="0" smtClean="0">
                <a:solidFill>
                  <a:srgbClr val="CC0066"/>
                </a:solidFill>
                <a:latin typeface="Times New Roman" panose="02020603050405020304" pitchFamily="18" charset="0"/>
                <a:cs typeface="Times New Roman" panose="02020603050405020304" pitchFamily="18" charset="0"/>
              </a:rPr>
              <a:t> </a:t>
            </a:r>
            <a:r>
              <a:rPr lang="en-US" sz="2000" b="1" dirty="0" err="1" smtClean="0">
                <a:solidFill>
                  <a:srgbClr val="CC0066"/>
                </a:solidFill>
                <a:latin typeface="Times New Roman" panose="02020603050405020304" pitchFamily="18" charset="0"/>
                <a:cs typeface="Times New Roman" panose="02020603050405020304" pitchFamily="18" charset="0"/>
              </a:rPr>
              <a:t>đồ</a:t>
            </a:r>
            <a:r>
              <a:rPr lang="en-US" sz="2000" b="1" dirty="0" smtClean="0">
                <a:solidFill>
                  <a:srgbClr val="CC0066"/>
                </a:solidFill>
                <a:latin typeface="Times New Roman" panose="02020603050405020304" pitchFamily="18" charset="0"/>
                <a:cs typeface="Times New Roman" panose="02020603050405020304" pitchFamily="18" charset="0"/>
              </a:rPr>
              <a:t> </a:t>
            </a:r>
            <a:r>
              <a:rPr lang="en-US" sz="2000" b="1" dirty="0" err="1" smtClean="0">
                <a:solidFill>
                  <a:srgbClr val="CC0066"/>
                </a:solidFill>
                <a:latin typeface="Times New Roman" panose="02020603050405020304" pitchFamily="18" charset="0"/>
                <a:cs typeface="Times New Roman" panose="02020603050405020304" pitchFamily="18" charset="0"/>
              </a:rPr>
              <a:t>phân</a:t>
            </a:r>
            <a:r>
              <a:rPr lang="en-US" sz="2000" b="1" dirty="0" smtClean="0">
                <a:solidFill>
                  <a:srgbClr val="CC0066"/>
                </a:solidFill>
                <a:latin typeface="Times New Roman" panose="02020603050405020304" pitchFamily="18" charset="0"/>
                <a:cs typeface="Times New Roman" panose="02020603050405020304" pitchFamily="18" charset="0"/>
              </a:rPr>
              <a:t> </a:t>
            </a:r>
            <a:r>
              <a:rPr lang="en-US" sz="2000" b="1" dirty="0" err="1" smtClean="0">
                <a:solidFill>
                  <a:srgbClr val="CC0066"/>
                </a:solidFill>
                <a:latin typeface="Times New Roman" panose="02020603050405020304" pitchFamily="18" charset="0"/>
                <a:cs typeface="Times New Roman" panose="02020603050405020304" pitchFamily="18" charset="0"/>
              </a:rPr>
              <a:t>tích</a:t>
            </a:r>
            <a:endParaRPr lang="en-US" sz="2000" b="1" dirty="0">
              <a:solidFill>
                <a:srgbClr val="CC0066"/>
              </a:solidFill>
              <a:latin typeface="Times New Roman" panose="02020603050405020304" pitchFamily="18" charset="0"/>
              <a:cs typeface="Times New Roman" panose="02020603050405020304" pitchFamily="18" charset="0"/>
            </a:endParaRPr>
          </a:p>
        </p:txBody>
      </p:sp>
      <p:cxnSp>
        <p:nvCxnSpPr>
          <p:cNvPr id="59" name="Straight Connector 58"/>
          <p:cNvCxnSpPr/>
          <p:nvPr/>
        </p:nvCxnSpPr>
        <p:spPr>
          <a:xfrm>
            <a:off x="3612523" y="734096"/>
            <a:ext cx="0" cy="6123904"/>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651163" y="2511441"/>
            <a:ext cx="1759037" cy="400110"/>
          </a:xfrm>
          <a:prstGeom prst="rect">
            <a:avLst/>
          </a:prstGeom>
          <a:noFill/>
        </p:spPr>
        <p:txBody>
          <a:bodyPr wrap="square" rtlCol="0">
            <a:spAutoFit/>
          </a:bodyPr>
          <a:lstStyle/>
          <a:p>
            <a:r>
              <a:rPr lang="en-US" sz="2000" b="1" u="sng" dirty="0" err="1" smtClean="0">
                <a:solidFill>
                  <a:srgbClr val="002060"/>
                </a:solidFill>
                <a:latin typeface="Times New Roman" panose="02020603050405020304" pitchFamily="18" charset="0"/>
                <a:cs typeface="Times New Roman" panose="02020603050405020304" pitchFamily="18" charset="0"/>
              </a:rPr>
              <a:t>Lời</a:t>
            </a:r>
            <a:r>
              <a:rPr lang="en-US" sz="2000" b="1" u="sng" dirty="0" smtClean="0">
                <a:solidFill>
                  <a:srgbClr val="002060"/>
                </a:solidFill>
                <a:latin typeface="Times New Roman" panose="02020603050405020304" pitchFamily="18" charset="0"/>
                <a:cs typeface="Times New Roman" panose="02020603050405020304" pitchFamily="18" charset="0"/>
              </a:rPr>
              <a:t> </a:t>
            </a:r>
            <a:r>
              <a:rPr lang="en-US" sz="2000" b="1" u="sng" dirty="0" err="1" smtClean="0">
                <a:solidFill>
                  <a:srgbClr val="002060"/>
                </a:solidFill>
                <a:latin typeface="Times New Roman" panose="02020603050405020304" pitchFamily="18" charset="0"/>
                <a:cs typeface="Times New Roman" panose="02020603050405020304" pitchFamily="18" charset="0"/>
              </a:rPr>
              <a:t>giải</a:t>
            </a:r>
            <a:r>
              <a:rPr lang="en-US" sz="2000" b="1" u="sng" dirty="0" smtClean="0">
                <a:solidFill>
                  <a:srgbClr val="002060"/>
                </a:solidFill>
                <a:latin typeface="Times New Roman" panose="02020603050405020304" pitchFamily="18" charset="0"/>
                <a:cs typeface="Times New Roman" panose="02020603050405020304" pitchFamily="18" charset="0"/>
              </a:rPr>
              <a:t>:</a:t>
            </a:r>
            <a:endParaRPr lang="en-US" sz="2000" b="1" u="sng" dirty="0">
              <a:solidFill>
                <a:srgbClr val="002060"/>
              </a:solidFill>
              <a:latin typeface="Times New Roman" panose="02020603050405020304" pitchFamily="18" charset="0"/>
              <a:cs typeface="Times New Roman" panose="02020603050405020304" pitchFamily="18" charset="0"/>
            </a:endParaRPr>
          </a:p>
        </p:txBody>
      </p:sp>
      <p:sp>
        <p:nvSpPr>
          <p:cNvPr id="62" name="TextBox 61"/>
          <p:cNvSpPr txBox="1"/>
          <p:nvPr/>
        </p:nvSpPr>
        <p:spPr>
          <a:xfrm>
            <a:off x="3765464" y="3007392"/>
            <a:ext cx="5285167" cy="2862322"/>
          </a:xfrm>
          <a:prstGeom prst="rect">
            <a:avLst/>
          </a:prstGeom>
          <a:noFill/>
        </p:spPr>
        <p:txBody>
          <a:bodyPr wrap="square" rtlCol="0">
            <a:spAutoFit/>
          </a:bodyPr>
          <a:lstStyle/>
          <a:p>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Có</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góc</a:t>
            </a:r>
            <a:r>
              <a:rPr lang="en-US" sz="2000" dirty="0" smtClean="0">
                <a:solidFill>
                  <a:srgbClr val="002060"/>
                </a:solidFill>
                <a:latin typeface="Times New Roman" panose="02020603050405020304" pitchFamily="18" charset="0"/>
                <a:cs typeface="Times New Roman" panose="02020603050405020304" pitchFamily="18" charset="0"/>
              </a:rPr>
              <a:t> ADC </a:t>
            </a:r>
            <a:r>
              <a:rPr lang="en-US" sz="2000" dirty="0" err="1" smtClean="0">
                <a:solidFill>
                  <a:srgbClr val="002060"/>
                </a:solidFill>
                <a:latin typeface="Times New Roman" panose="02020603050405020304" pitchFamily="18" charset="0"/>
                <a:cs typeface="Times New Roman" panose="02020603050405020304" pitchFamily="18" charset="0"/>
              </a:rPr>
              <a:t>là</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góc</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nội</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tiếp</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chắn</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nửa</a:t>
            </a:r>
            <a:r>
              <a:rPr lang="en-US" sz="2000" dirty="0" smtClean="0">
                <a:solidFill>
                  <a:srgbClr val="002060"/>
                </a:solidFill>
                <a:latin typeface="Times New Roman" panose="02020603050405020304" pitchFamily="18" charset="0"/>
                <a:cs typeface="Times New Roman" panose="02020603050405020304" pitchFamily="18" charset="0"/>
              </a:rPr>
              <a:t> (O) </a:t>
            </a:r>
            <a:r>
              <a:rPr lang="en-US" sz="2000" dirty="0" err="1" smtClean="0">
                <a:solidFill>
                  <a:srgbClr val="002060"/>
                </a:solidFill>
                <a:latin typeface="Times New Roman" panose="02020603050405020304" pitchFamily="18" charset="0"/>
                <a:cs typeface="Times New Roman" panose="02020603050405020304" pitchFamily="18" charset="0"/>
              </a:rPr>
              <a:t>đường</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kính</a:t>
            </a:r>
            <a:r>
              <a:rPr lang="en-US" sz="2000" dirty="0" smtClean="0">
                <a:solidFill>
                  <a:srgbClr val="002060"/>
                </a:solidFill>
                <a:latin typeface="Times New Roman" panose="02020603050405020304" pitchFamily="18" charset="0"/>
                <a:cs typeface="Times New Roman" panose="02020603050405020304" pitchFamily="18" charset="0"/>
              </a:rPr>
              <a:t> AC</a:t>
            </a:r>
          </a:p>
          <a:p>
            <a:pPr marL="342900" indent="-342900">
              <a:buFont typeface="Symbol" panose="05050102010706020507" pitchFamily="18" charset="2"/>
              <a:buChar char="Þ"/>
            </a:pPr>
            <a:r>
              <a:rPr lang="en-US" sz="2000" dirty="0" err="1" smtClean="0">
                <a:solidFill>
                  <a:srgbClr val="002060"/>
                </a:solidFill>
                <a:latin typeface="Times New Roman" panose="02020603050405020304" pitchFamily="18" charset="0"/>
                <a:cs typeface="Times New Roman" panose="02020603050405020304" pitchFamily="18" charset="0"/>
              </a:rPr>
              <a:t>góc</a:t>
            </a:r>
            <a:r>
              <a:rPr lang="en-US" sz="2000" dirty="0" smtClean="0">
                <a:solidFill>
                  <a:srgbClr val="002060"/>
                </a:solidFill>
                <a:latin typeface="Times New Roman" panose="02020603050405020304" pitchFamily="18" charset="0"/>
                <a:cs typeface="Times New Roman" panose="02020603050405020304" pitchFamily="18" charset="0"/>
              </a:rPr>
              <a:t> ADC = 90</a:t>
            </a:r>
            <a:r>
              <a:rPr lang="en-US" sz="2000" baseline="30000" dirty="0" smtClean="0">
                <a:solidFill>
                  <a:srgbClr val="002060"/>
                </a:solidFill>
                <a:latin typeface="Times New Roman" panose="02020603050405020304" pitchFamily="18" charset="0"/>
                <a:cs typeface="Times New Roman" panose="02020603050405020304" pitchFamily="18" charset="0"/>
              </a:rPr>
              <a:t>0</a:t>
            </a:r>
            <a:r>
              <a:rPr lang="en-US" sz="2000" dirty="0" smtClean="0">
                <a:solidFill>
                  <a:srgbClr val="002060"/>
                </a:solidFill>
                <a:latin typeface="Times New Roman" panose="02020603050405020304" pitchFamily="18" charset="0"/>
                <a:cs typeface="Times New Roman" panose="02020603050405020304" pitchFamily="18" charset="0"/>
              </a:rPr>
              <a:t> ( </a:t>
            </a:r>
            <a:r>
              <a:rPr lang="en-US" sz="2000" dirty="0" err="1" smtClean="0">
                <a:solidFill>
                  <a:srgbClr val="002060"/>
                </a:solidFill>
                <a:latin typeface="Times New Roman" panose="02020603050405020304" pitchFamily="18" charset="0"/>
                <a:cs typeface="Times New Roman" panose="02020603050405020304" pitchFamily="18" charset="0"/>
              </a:rPr>
              <a:t>Hệ</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quả</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góc</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nội</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tiếp</a:t>
            </a:r>
            <a:r>
              <a:rPr lang="en-US" sz="2000" dirty="0" smtClean="0">
                <a:solidFill>
                  <a:srgbClr val="002060"/>
                </a:solidFill>
                <a:latin typeface="Times New Roman" panose="02020603050405020304" pitchFamily="18" charset="0"/>
                <a:cs typeface="Times New Roman" panose="02020603050405020304" pitchFamily="18" charset="0"/>
              </a:rPr>
              <a:t>)  (1)</a:t>
            </a:r>
          </a:p>
          <a:p>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Có</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góc</a:t>
            </a:r>
            <a:r>
              <a:rPr lang="en-US" sz="2000" dirty="0" smtClean="0">
                <a:solidFill>
                  <a:srgbClr val="002060"/>
                </a:solidFill>
                <a:latin typeface="Times New Roman" panose="02020603050405020304" pitchFamily="18" charset="0"/>
                <a:cs typeface="Times New Roman" panose="02020603050405020304" pitchFamily="18" charset="0"/>
              </a:rPr>
              <a:t> ADB </a:t>
            </a:r>
            <a:r>
              <a:rPr lang="en-US" sz="2000" dirty="0" err="1" smtClean="0">
                <a:solidFill>
                  <a:srgbClr val="002060"/>
                </a:solidFill>
                <a:latin typeface="Times New Roman" panose="02020603050405020304" pitchFamily="18" charset="0"/>
                <a:cs typeface="Times New Roman" panose="02020603050405020304" pitchFamily="18" charset="0"/>
              </a:rPr>
              <a:t>là</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góc</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nội</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tiếp</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chắn</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nửa</a:t>
            </a:r>
            <a:r>
              <a:rPr lang="en-US" sz="2000" dirty="0" smtClean="0">
                <a:solidFill>
                  <a:srgbClr val="002060"/>
                </a:solidFill>
                <a:latin typeface="Times New Roman" panose="02020603050405020304" pitchFamily="18" charset="0"/>
                <a:cs typeface="Times New Roman" panose="02020603050405020304" pitchFamily="18" charset="0"/>
              </a:rPr>
              <a:t> (O</a:t>
            </a:r>
            <a:r>
              <a:rPr lang="en-US" sz="2000" baseline="30000" dirty="0" smtClean="0">
                <a:solidFill>
                  <a:srgbClr val="002060"/>
                </a:solidFill>
                <a:latin typeface="Times New Roman" panose="02020603050405020304" pitchFamily="18" charset="0"/>
                <a:cs typeface="Times New Roman" panose="02020603050405020304" pitchFamily="18" charset="0"/>
              </a:rPr>
              <a:t>/</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đường</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kính</a:t>
            </a:r>
            <a:r>
              <a:rPr lang="en-US" sz="2000" dirty="0" smtClean="0">
                <a:solidFill>
                  <a:srgbClr val="002060"/>
                </a:solidFill>
                <a:latin typeface="Times New Roman" panose="02020603050405020304" pitchFamily="18" charset="0"/>
                <a:cs typeface="Times New Roman" panose="02020603050405020304" pitchFamily="18" charset="0"/>
              </a:rPr>
              <a:t> AB</a:t>
            </a:r>
          </a:p>
          <a:p>
            <a:pPr marL="342900" indent="-342900">
              <a:buFont typeface="Symbol" panose="05050102010706020507" pitchFamily="18" charset="2"/>
              <a:buChar char="Þ"/>
            </a:pPr>
            <a:r>
              <a:rPr lang="en-US" sz="2000" dirty="0" err="1" smtClean="0">
                <a:solidFill>
                  <a:srgbClr val="002060"/>
                </a:solidFill>
                <a:latin typeface="Times New Roman" panose="02020603050405020304" pitchFamily="18" charset="0"/>
                <a:cs typeface="Times New Roman" panose="02020603050405020304" pitchFamily="18" charset="0"/>
              </a:rPr>
              <a:t>góc</a:t>
            </a:r>
            <a:r>
              <a:rPr lang="en-US" sz="2000" dirty="0" smtClean="0">
                <a:solidFill>
                  <a:srgbClr val="002060"/>
                </a:solidFill>
                <a:latin typeface="Times New Roman" panose="02020603050405020304" pitchFamily="18" charset="0"/>
                <a:cs typeface="Times New Roman" panose="02020603050405020304" pitchFamily="18" charset="0"/>
              </a:rPr>
              <a:t> ADB = 90</a:t>
            </a:r>
            <a:r>
              <a:rPr lang="en-US" sz="2000" baseline="30000" dirty="0" smtClean="0">
                <a:solidFill>
                  <a:srgbClr val="002060"/>
                </a:solidFill>
                <a:latin typeface="Times New Roman" panose="02020603050405020304" pitchFamily="18" charset="0"/>
                <a:cs typeface="Times New Roman" panose="02020603050405020304" pitchFamily="18" charset="0"/>
              </a:rPr>
              <a:t>0 </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Hệ</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quả</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góc</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nội</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tiếp</a:t>
            </a:r>
            <a:r>
              <a:rPr lang="en-US" sz="2000" dirty="0" smtClean="0">
                <a:solidFill>
                  <a:srgbClr val="002060"/>
                </a:solidFill>
                <a:latin typeface="Times New Roman" panose="02020603050405020304" pitchFamily="18" charset="0"/>
                <a:cs typeface="Times New Roman" panose="02020603050405020304" pitchFamily="18" charset="0"/>
              </a:rPr>
              <a:t>)  (2)</a:t>
            </a:r>
          </a:p>
          <a:p>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Từ</a:t>
            </a:r>
            <a:r>
              <a:rPr lang="en-US" sz="2000" dirty="0" smtClean="0">
                <a:solidFill>
                  <a:srgbClr val="002060"/>
                </a:solidFill>
                <a:latin typeface="Times New Roman" panose="02020603050405020304" pitchFamily="18" charset="0"/>
                <a:cs typeface="Times New Roman" panose="02020603050405020304" pitchFamily="18" charset="0"/>
              </a:rPr>
              <a:t> (1) </a:t>
            </a:r>
            <a:r>
              <a:rPr lang="en-US" sz="2000" dirty="0" err="1" smtClean="0">
                <a:solidFill>
                  <a:srgbClr val="002060"/>
                </a:solidFill>
                <a:latin typeface="Times New Roman" panose="02020603050405020304" pitchFamily="18" charset="0"/>
                <a:cs typeface="Times New Roman" panose="02020603050405020304" pitchFamily="18" charset="0"/>
              </a:rPr>
              <a:t>và</a:t>
            </a:r>
            <a:r>
              <a:rPr lang="en-US" sz="2000" dirty="0" smtClean="0">
                <a:solidFill>
                  <a:srgbClr val="002060"/>
                </a:solidFill>
                <a:latin typeface="Times New Roman" panose="02020603050405020304" pitchFamily="18" charset="0"/>
                <a:cs typeface="Times New Roman" panose="02020603050405020304" pitchFamily="18" charset="0"/>
              </a:rPr>
              <a:t> (2) =&gt;</a:t>
            </a:r>
          </a:p>
          <a:p>
            <a:pPr marL="342900" indent="-342900">
              <a:buFont typeface="Symbol" panose="05050102010706020507" pitchFamily="18" charset="2"/>
              <a:buChar char="Þ"/>
            </a:pPr>
            <a:r>
              <a:rPr lang="en-US" sz="2000" dirty="0" err="1" smtClean="0">
                <a:solidFill>
                  <a:srgbClr val="002060"/>
                </a:solidFill>
                <a:latin typeface="Times New Roman" panose="02020603050405020304" pitchFamily="18" charset="0"/>
                <a:cs typeface="Times New Roman" panose="02020603050405020304" pitchFamily="18" charset="0"/>
              </a:rPr>
              <a:t>Góc</a:t>
            </a:r>
            <a:r>
              <a:rPr lang="en-US" sz="2000" dirty="0" smtClean="0">
                <a:solidFill>
                  <a:srgbClr val="002060"/>
                </a:solidFill>
                <a:latin typeface="Times New Roman" panose="02020603050405020304" pitchFamily="18" charset="0"/>
                <a:cs typeface="Times New Roman" panose="02020603050405020304" pitchFamily="18" charset="0"/>
              </a:rPr>
              <a:t> BDC = 180</a:t>
            </a:r>
            <a:r>
              <a:rPr lang="en-US" sz="2000" baseline="30000" dirty="0" smtClean="0">
                <a:solidFill>
                  <a:srgbClr val="002060"/>
                </a:solidFill>
                <a:latin typeface="Times New Roman" panose="02020603050405020304" pitchFamily="18" charset="0"/>
                <a:cs typeface="Times New Roman" panose="02020603050405020304" pitchFamily="18" charset="0"/>
              </a:rPr>
              <a:t>0</a:t>
            </a:r>
            <a:r>
              <a:rPr lang="en-US" sz="2000" dirty="0" smtClean="0">
                <a:solidFill>
                  <a:srgbClr val="002060"/>
                </a:solidFill>
                <a:latin typeface="Times New Roman" panose="02020603050405020304" pitchFamily="18" charset="0"/>
                <a:cs typeface="Times New Roman" panose="02020603050405020304" pitchFamily="18" charset="0"/>
              </a:rPr>
              <a:t> </a:t>
            </a:r>
          </a:p>
          <a:p>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63" name="TextBox 62"/>
          <p:cNvSpPr txBox="1"/>
          <p:nvPr/>
        </p:nvSpPr>
        <p:spPr>
          <a:xfrm>
            <a:off x="5809344" y="4840512"/>
            <a:ext cx="3505200" cy="400110"/>
          </a:xfrm>
          <a:prstGeom prst="rect">
            <a:avLst/>
          </a:prstGeom>
          <a:noFill/>
        </p:spPr>
        <p:txBody>
          <a:bodyPr wrap="square" rtlCol="0">
            <a:spAutoFit/>
          </a:bodyPr>
          <a:lstStyle/>
          <a:p>
            <a:r>
              <a:rPr lang="en-US" sz="2000" dirty="0" err="1" smtClean="0">
                <a:solidFill>
                  <a:srgbClr val="002060"/>
                </a:solidFill>
                <a:latin typeface="Times New Roman" panose="02020603050405020304" pitchFamily="18" charset="0"/>
                <a:cs typeface="Times New Roman" panose="02020603050405020304" pitchFamily="18" charset="0"/>
              </a:rPr>
              <a:t>góc</a:t>
            </a:r>
            <a:r>
              <a:rPr lang="en-US" sz="2000" dirty="0" smtClean="0">
                <a:solidFill>
                  <a:srgbClr val="002060"/>
                </a:solidFill>
                <a:latin typeface="Times New Roman" panose="02020603050405020304" pitchFamily="18" charset="0"/>
                <a:cs typeface="Times New Roman" panose="02020603050405020304" pitchFamily="18" charset="0"/>
              </a:rPr>
              <a:t> ADC + </a:t>
            </a:r>
            <a:r>
              <a:rPr lang="en-US" sz="2000" dirty="0" err="1" smtClean="0">
                <a:solidFill>
                  <a:srgbClr val="002060"/>
                </a:solidFill>
                <a:latin typeface="Times New Roman" panose="02020603050405020304" pitchFamily="18" charset="0"/>
                <a:cs typeface="Times New Roman" panose="02020603050405020304" pitchFamily="18" charset="0"/>
              </a:rPr>
              <a:t>góc</a:t>
            </a:r>
            <a:r>
              <a:rPr lang="en-US" sz="2000" dirty="0" smtClean="0">
                <a:solidFill>
                  <a:srgbClr val="002060"/>
                </a:solidFill>
                <a:latin typeface="Times New Roman" panose="02020603050405020304" pitchFamily="18" charset="0"/>
                <a:cs typeface="Times New Roman" panose="02020603050405020304" pitchFamily="18" charset="0"/>
              </a:rPr>
              <a:t> ADB = 180</a:t>
            </a:r>
            <a:r>
              <a:rPr lang="en-US" sz="2000" baseline="30000" dirty="0" smtClean="0">
                <a:solidFill>
                  <a:srgbClr val="002060"/>
                </a:solidFill>
                <a:latin typeface="Times New Roman" panose="02020603050405020304" pitchFamily="18" charset="0"/>
                <a:cs typeface="Times New Roman" panose="02020603050405020304" pitchFamily="18" charset="0"/>
              </a:rPr>
              <a:t>0</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64" name="TextBox 63"/>
          <p:cNvSpPr txBox="1"/>
          <p:nvPr/>
        </p:nvSpPr>
        <p:spPr>
          <a:xfrm>
            <a:off x="3810000" y="5562600"/>
            <a:ext cx="3810000" cy="400110"/>
          </a:xfrm>
          <a:prstGeom prst="rect">
            <a:avLst/>
          </a:prstGeom>
          <a:noFill/>
        </p:spPr>
        <p:txBody>
          <a:bodyPr wrap="square" rtlCol="0">
            <a:spAutoFit/>
          </a:bodyPr>
          <a:lstStyle/>
          <a:p>
            <a:r>
              <a:rPr lang="en-US" sz="2000" dirty="0" err="1" smtClean="0">
                <a:solidFill>
                  <a:srgbClr val="002060"/>
                </a:solidFill>
                <a:latin typeface="Times New Roman" panose="02020603050405020304" pitchFamily="18" charset="0"/>
                <a:cs typeface="Times New Roman" panose="02020603050405020304" pitchFamily="18" charset="0"/>
              </a:rPr>
              <a:t>Nên</a:t>
            </a:r>
            <a:r>
              <a:rPr lang="en-US" sz="2000" dirty="0" smtClean="0">
                <a:solidFill>
                  <a:srgbClr val="002060"/>
                </a:solidFill>
                <a:latin typeface="Times New Roman" panose="02020603050405020304" pitchFamily="18" charset="0"/>
                <a:cs typeface="Times New Roman" panose="02020603050405020304" pitchFamily="18" charset="0"/>
              </a:rPr>
              <a:t> C, B, D </a:t>
            </a:r>
            <a:r>
              <a:rPr lang="en-US" sz="2000" dirty="0" err="1" smtClean="0">
                <a:solidFill>
                  <a:srgbClr val="002060"/>
                </a:solidFill>
                <a:latin typeface="Times New Roman" panose="02020603050405020304" pitchFamily="18" charset="0"/>
                <a:cs typeface="Times New Roman" panose="02020603050405020304" pitchFamily="18" charset="0"/>
              </a:rPr>
              <a:t>thẳng</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hàng</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66" name="TextBox 65"/>
          <p:cNvSpPr txBox="1"/>
          <p:nvPr/>
        </p:nvSpPr>
        <p:spPr>
          <a:xfrm>
            <a:off x="800911" y="3648839"/>
            <a:ext cx="2076716" cy="400110"/>
          </a:xfrm>
          <a:prstGeom prst="rect">
            <a:avLst/>
          </a:prstGeom>
          <a:noFill/>
        </p:spPr>
        <p:txBody>
          <a:bodyPr wrap="square" rtlCol="0">
            <a:spAutoFit/>
          </a:bodyPr>
          <a:lstStyle/>
          <a:p>
            <a:r>
              <a:rPr lang="en-US" sz="2000" dirty="0" err="1" smtClean="0">
                <a:solidFill>
                  <a:srgbClr val="002060"/>
                </a:solidFill>
                <a:latin typeface="Times New Roman" panose="02020603050405020304" pitchFamily="18" charset="0"/>
                <a:cs typeface="Times New Roman" panose="02020603050405020304" pitchFamily="18" charset="0"/>
              </a:rPr>
              <a:t>Góc</a:t>
            </a:r>
            <a:r>
              <a:rPr lang="en-US" sz="2000" dirty="0" smtClean="0">
                <a:solidFill>
                  <a:srgbClr val="002060"/>
                </a:solidFill>
                <a:latin typeface="Times New Roman" panose="02020603050405020304" pitchFamily="18" charset="0"/>
                <a:cs typeface="Times New Roman" panose="02020603050405020304" pitchFamily="18" charset="0"/>
              </a:rPr>
              <a:t> BDC = 180</a:t>
            </a:r>
            <a:r>
              <a:rPr lang="en-US" sz="2000" baseline="30000" dirty="0" smtClean="0">
                <a:solidFill>
                  <a:srgbClr val="002060"/>
                </a:solidFill>
                <a:latin typeface="Times New Roman" panose="02020603050405020304" pitchFamily="18" charset="0"/>
                <a:cs typeface="Times New Roman" panose="02020603050405020304" pitchFamily="18" charset="0"/>
              </a:rPr>
              <a:t>0</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67" name="TextBox 66"/>
          <p:cNvSpPr txBox="1"/>
          <p:nvPr/>
        </p:nvSpPr>
        <p:spPr>
          <a:xfrm rot="16200000">
            <a:off x="1000031" y="3222538"/>
            <a:ext cx="663997" cy="400110"/>
          </a:xfrm>
          <a:prstGeom prst="rect">
            <a:avLst/>
          </a:prstGeom>
          <a:noFill/>
        </p:spPr>
        <p:txBody>
          <a:bodyPr wrap="square" rtlCol="0">
            <a:spAutoFit/>
          </a:bodyPr>
          <a:lstStyle/>
          <a:p>
            <a:r>
              <a:rPr lang="en-US" sz="2000" dirty="0" smtClean="0">
                <a:solidFill>
                  <a:srgbClr val="002060"/>
                </a:solidFill>
                <a:latin typeface="Times New Roman" panose="02020603050405020304" pitchFamily="18" charset="0"/>
                <a:cs typeface="Times New Roman" panose="02020603050405020304" pitchFamily="18" charset="0"/>
              </a:rPr>
              <a:t>=&gt;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68" name="TextBox 67"/>
          <p:cNvSpPr txBox="1"/>
          <p:nvPr/>
        </p:nvSpPr>
        <p:spPr>
          <a:xfrm>
            <a:off x="152400" y="0"/>
            <a:ext cx="8534400" cy="1077218"/>
          </a:xfrm>
          <a:prstGeom prst="rect">
            <a:avLst/>
          </a:prstGeom>
          <a:noFill/>
        </p:spPr>
        <p:txBody>
          <a:bodyPr wrap="square" rtlCol="0">
            <a:spAutoFit/>
          </a:bodyPr>
          <a:lstStyle/>
          <a:p>
            <a:r>
              <a:rPr lang="en-US" sz="2400" b="1" u="sng" dirty="0" err="1" smtClean="0">
                <a:solidFill>
                  <a:srgbClr val="002060"/>
                </a:solidFill>
                <a:latin typeface="Times New Roman" panose="02020603050405020304" pitchFamily="18" charset="0"/>
                <a:cs typeface="Times New Roman" panose="02020603050405020304" pitchFamily="18" charset="0"/>
              </a:rPr>
              <a:t>Bài</a:t>
            </a:r>
            <a:r>
              <a:rPr lang="en-US" sz="2400" b="1" u="sng" dirty="0" smtClean="0">
                <a:solidFill>
                  <a:srgbClr val="002060"/>
                </a:solidFill>
                <a:latin typeface="Times New Roman" panose="02020603050405020304" pitchFamily="18" charset="0"/>
                <a:cs typeface="Times New Roman" panose="02020603050405020304" pitchFamily="18" charset="0"/>
              </a:rPr>
              <a:t> 20 (sgk-76): </a:t>
            </a:r>
            <a:r>
              <a:rPr lang="en-US" sz="2000" b="1" dirty="0" smtClean="0">
                <a:solidFill>
                  <a:srgbClr val="002060"/>
                </a:solidFill>
                <a:latin typeface="Times New Roman" panose="02020603050405020304" pitchFamily="18" charset="0"/>
                <a:cs typeface="Times New Roman" panose="02020603050405020304" pitchFamily="18" charset="0"/>
              </a:rPr>
              <a:t>Cho 2 </a:t>
            </a:r>
            <a:r>
              <a:rPr lang="en-US" sz="2000" b="1" dirty="0" err="1" smtClean="0">
                <a:solidFill>
                  <a:srgbClr val="002060"/>
                </a:solidFill>
                <a:latin typeface="Times New Roman" panose="02020603050405020304" pitchFamily="18" charset="0"/>
                <a:cs typeface="Times New Roman" panose="02020603050405020304" pitchFamily="18" charset="0"/>
              </a:rPr>
              <a:t>đường</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tròn</a:t>
            </a:r>
            <a:r>
              <a:rPr lang="en-US" sz="2000" b="1" dirty="0" smtClean="0">
                <a:solidFill>
                  <a:srgbClr val="002060"/>
                </a:solidFill>
                <a:latin typeface="Times New Roman" panose="02020603050405020304" pitchFamily="18" charset="0"/>
                <a:cs typeface="Times New Roman" panose="02020603050405020304" pitchFamily="18" charset="0"/>
              </a:rPr>
              <a:t> (O) </a:t>
            </a:r>
            <a:r>
              <a:rPr lang="en-US" sz="2000" b="1" dirty="0" err="1" smtClean="0">
                <a:solidFill>
                  <a:srgbClr val="002060"/>
                </a:solidFill>
                <a:latin typeface="Times New Roman" panose="02020603050405020304" pitchFamily="18" charset="0"/>
                <a:cs typeface="Times New Roman" panose="02020603050405020304" pitchFamily="18" charset="0"/>
              </a:rPr>
              <a:t>và</a:t>
            </a:r>
            <a:r>
              <a:rPr lang="en-US" sz="2000" b="1" dirty="0" smtClean="0">
                <a:solidFill>
                  <a:srgbClr val="002060"/>
                </a:solidFill>
                <a:latin typeface="Times New Roman" panose="02020603050405020304" pitchFamily="18" charset="0"/>
                <a:cs typeface="Times New Roman" panose="02020603050405020304" pitchFamily="18" charset="0"/>
              </a:rPr>
              <a:t> (O</a:t>
            </a:r>
            <a:r>
              <a:rPr lang="en-US" sz="2000" b="1" baseline="30000" dirty="0" smtClean="0">
                <a:solidFill>
                  <a:srgbClr val="002060"/>
                </a:solidFill>
                <a:latin typeface="Times New Roman" panose="02020603050405020304" pitchFamily="18" charset="0"/>
                <a:cs typeface="Times New Roman" panose="02020603050405020304" pitchFamily="18" charset="0"/>
              </a:rPr>
              <a:t>/</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cắt</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nhau</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tại</a:t>
            </a:r>
            <a:r>
              <a:rPr lang="en-US" sz="2000" b="1" dirty="0" smtClean="0">
                <a:solidFill>
                  <a:srgbClr val="002060"/>
                </a:solidFill>
                <a:latin typeface="Times New Roman" panose="02020603050405020304" pitchFamily="18" charset="0"/>
                <a:cs typeface="Times New Roman" panose="02020603050405020304" pitchFamily="18" charset="0"/>
              </a:rPr>
              <a:t> A </a:t>
            </a:r>
            <a:r>
              <a:rPr lang="en-US" sz="2000" b="1" dirty="0" err="1" smtClean="0">
                <a:solidFill>
                  <a:srgbClr val="002060"/>
                </a:solidFill>
                <a:latin typeface="Times New Roman" panose="02020603050405020304" pitchFamily="18" charset="0"/>
                <a:cs typeface="Times New Roman" panose="02020603050405020304" pitchFamily="18" charset="0"/>
              </a:rPr>
              <a:t>và</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D.Vẽ</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các</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đường</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kính</a:t>
            </a:r>
            <a:r>
              <a:rPr lang="en-US" sz="2000" b="1" dirty="0" smtClean="0">
                <a:solidFill>
                  <a:srgbClr val="002060"/>
                </a:solidFill>
                <a:latin typeface="Times New Roman" panose="02020603050405020304" pitchFamily="18" charset="0"/>
                <a:cs typeface="Times New Roman" panose="02020603050405020304" pitchFamily="18" charset="0"/>
              </a:rPr>
              <a:t> AC </a:t>
            </a:r>
            <a:r>
              <a:rPr lang="en-US" sz="2000" b="1" dirty="0" err="1" smtClean="0">
                <a:solidFill>
                  <a:srgbClr val="002060"/>
                </a:solidFill>
                <a:latin typeface="Times New Roman" panose="02020603050405020304" pitchFamily="18" charset="0"/>
                <a:cs typeface="Times New Roman" panose="02020603050405020304" pitchFamily="18" charset="0"/>
              </a:rPr>
              <a:t>và</a:t>
            </a:r>
            <a:r>
              <a:rPr lang="en-US" sz="2000" b="1" dirty="0" smtClean="0">
                <a:solidFill>
                  <a:srgbClr val="002060"/>
                </a:solidFill>
                <a:latin typeface="Times New Roman" panose="02020603050405020304" pitchFamily="18" charset="0"/>
                <a:cs typeface="Times New Roman" panose="02020603050405020304" pitchFamily="18" charset="0"/>
              </a:rPr>
              <a:t> AB </a:t>
            </a:r>
            <a:r>
              <a:rPr lang="en-US" sz="2000" b="1" dirty="0" err="1" smtClean="0">
                <a:solidFill>
                  <a:srgbClr val="002060"/>
                </a:solidFill>
                <a:latin typeface="Times New Roman" panose="02020603050405020304" pitchFamily="18" charset="0"/>
                <a:cs typeface="Times New Roman" panose="02020603050405020304" pitchFamily="18" charset="0"/>
              </a:rPr>
              <a:t>của</a:t>
            </a:r>
            <a:r>
              <a:rPr lang="en-US" sz="2000" b="1" dirty="0" smtClean="0">
                <a:solidFill>
                  <a:srgbClr val="002060"/>
                </a:solidFill>
                <a:latin typeface="Times New Roman" panose="02020603050405020304" pitchFamily="18" charset="0"/>
                <a:cs typeface="Times New Roman" panose="02020603050405020304" pitchFamily="18" charset="0"/>
              </a:rPr>
              <a:t> 2 </a:t>
            </a:r>
            <a:r>
              <a:rPr lang="en-US" sz="2000" b="1" dirty="0" err="1" smtClean="0">
                <a:solidFill>
                  <a:srgbClr val="002060"/>
                </a:solidFill>
                <a:latin typeface="Times New Roman" panose="02020603050405020304" pitchFamily="18" charset="0"/>
                <a:cs typeface="Times New Roman" panose="02020603050405020304" pitchFamily="18" charset="0"/>
              </a:rPr>
              <a:t>đường</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tròn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đó</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Chứng</a:t>
            </a:r>
            <a:r>
              <a:rPr lang="en-US" sz="2000" b="1" dirty="0" smtClean="0">
                <a:solidFill>
                  <a:srgbClr val="002060"/>
                </a:solidFill>
                <a:latin typeface="Times New Roman" panose="02020603050405020304" pitchFamily="18" charset="0"/>
                <a:cs typeface="Times New Roman" panose="02020603050405020304" pitchFamily="18" charset="0"/>
              </a:rPr>
              <a:t> minh 3 </a:t>
            </a:r>
            <a:r>
              <a:rPr lang="en-US" sz="2000" b="1" dirty="0" err="1" smtClean="0">
                <a:solidFill>
                  <a:srgbClr val="002060"/>
                </a:solidFill>
                <a:latin typeface="Times New Roman" panose="02020603050405020304" pitchFamily="18" charset="0"/>
                <a:cs typeface="Times New Roman" panose="02020603050405020304" pitchFamily="18" charset="0"/>
              </a:rPr>
              <a:t>điểm</a:t>
            </a:r>
            <a:r>
              <a:rPr lang="en-US" sz="2000" b="1" dirty="0" smtClean="0">
                <a:solidFill>
                  <a:srgbClr val="002060"/>
                </a:solidFill>
                <a:latin typeface="Times New Roman" panose="02020603050405020304" pitchFamily="18" charset="0"/>
                <a:cs typeface="Times New Roman" panose="02020603050405020304" pitchFamily="18" charset="0"/>
              </a:rPr>
              <a:t> B, C, D </a:t>
            </a:r>
            <a:r>
              <a:rPr lang="en-US" sz="2000" b="1" dirty="0" err="1" smtClean="0">
                <a:solidFill>
                  <a:srgbClr val="002060"/>
                </a:solidFill>
                <a:latin typeface="Times New Roman" panose="02020603050405020304" pitchFamily="18" charset="0"/>
                <a:cs typeface="Times New Roman" panose="02020603050405020304" pitchFamily="18" charset="0"/>
              </a:rPr>
              <a:t>thẳng</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hàng</a:t>
            </a:r>
            <a:r>
              <a:rPr lang="en-US" sz="2000" b="1" dirty="0" smtClean="0">
                <a:solidFill>
                  <a:srgbClr val="002060"/>
                </a:solidFill>
                <a:latin typeface="Times New Roman" panose="02020603050405020304" pitchFamily="18" charset="0"/>
                <a:cs typeface="Times New Roman" panose="02020603050405020304" pitchFamily="18" charset="0"/>
              </a:rPr>
              <a:t>. </a:t>
            </a:r>
            <a:endParaRPr lang="en-US"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51923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barn(inVertical)">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arn(inVertic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barn(inVertical)">
                                      <p:cBhvr>
                                        <p:cTn id="27" dur="500"/>
                                        <p:tgtEl>
                                          <p:spTgt spid="6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barn(inVertical)">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barn(inVertical)">
                                      <p:cBhvr>
                                        <p:cTn id="35" dur="500"/>
                                        <p:tgtEl>
                                          <p:spTgt spid="5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barn(inVertical)">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barn(inVertical)">
                                      <p:cBhvr>
                                        <p:cTn id="43" dur="500"/>
                                        <p:tgtEl>
                                          <p:spTgt spid="4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barn(inVertical)">
                                      <p:cBhvr>
                                        <p:cTn id="46" dur="500"/>
                                        <p:tgtEl>
                                          <p:spTgt spid="5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barn(inVertical)">
                                      <p:cBhvr>
                                        <p:cTn id="51" dur="500"/>
                                        <p:tgtEl>
                                          <p:spTgt spid="5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barn(inVertical)">
                                      <p:cBhvr>
                                        <p:cTn id="54" dur="500"/>
                                        <p:tgtEl>
                                          <p:spTgt spid="53"/>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barn(inVertical)">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barn(inVertical)">
                                      <p:cBhvr>
                                        <p:cTn id="62" dur="500"/>
                                        <p:tgtEl>
                                          <p:spTgt spid="6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62">
                                            <p:txEl>
                                              <p:pRg st="0" end="0"/>
                                            </p:txEl>
                                          </p:spTgt>
                                        </p:tgtEl>
                                        <p:attrNameLst>
                                          <p:attrName>style.visibility</p:attrName>
                                        </p:attrNameLst>
                                      </p:cBhvr>
                                      <p:to>
                                        <p:strVal val="visible"/>
                                      </p:to>
                                    </p:set>
                                    <p:animEffect transition="in" filter="barn(inVertical)">
                                      <p:cBhvr>
                                        <p:cTn id="67" dur="500"/>
                                        <p:tgtEl>
                                          <p:spTgt spid="6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62">
                                            <p:txEl>
                                              <p:pRg st="1" end="1"/>
                                            </p:txEl>
                                          </p:spTgt>
                                        </p:tgtEl>
                                        <p:attrNameLst>
                                          <p:attrName>style.visibility</p:attrName>
                                        </p:attrNameLst>
                                      </p:cBhvr>
                                      <p:to>
                                        <p:strVal val="visible"/>
                                      </p:to>
                                    </p:set>
                                    <p:animEffect transition="in" filter="barn(inVertical)">
                                      <p:cBhvr>
                                        <p:cTn id="72" dur="500"/>
                                        <p:tgtEl>
                                          <p:spTgt spid="62">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62">
                                            <p:txEl>
                                              <p:pRg st="2" end="2"/>
                                            </p:txEl>
                                          </p:spTgt>
                                        </p:tgtEl>
                                        <p:attrNameLst>
                                          <p:attrName>style.visibility</p:attrName>
                                        </p:attrNameLst>
                                      </p:cBhvr>
                                      <p:to>
                                        <p:strVal val="visible"/>
                                      </p:to>
                                    </p:set>
                                    <p:animEffect transition="in" filter="barn(inVertical)">
                                      <p:cBhvr>
                                        <p:cTn id="77" dur="500"/>
                                        <p:tgtEl>
                                          <p:spTgt spid="62">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62">
                                            <p:txEl>
                                              <p:pRg st="3" end="3"/>
                                            </p:txEl>
                                          </p:spTgt>
                                        </p:tgtEl>
                                        <p:attrNameLst>
                                          <p:attrName>style.visibility</p:attrName>
                                        </p:attrNameLst>
                                      </p:cBhvr>
                                      <p:to>
                                        <p:strVal val="visible"/>
                                      </p:to>
                                    </p:set>
                                    <p:animEffect transition="in" filter="barn(inVertical)">
                                      <p:cBhvr>
                                        <p:cTn id="82" dur="500"/>
                                        <p:tgtEl>
                                          <p:spTgt spid="62">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62">
                                            <p:txEl>
                                              <p:pRg st="4" end="4"/>
                                            </p:txEl>
                                          </p:spTgt>
                                        </p:tgtEl>
                                        <p:attrNameLst>
                                          <p:attrName>style.visibility</p:attrName>
                                        </p:attrNameLst>
                                      </p:cBhvr>
                                      <p:to>
                                        <p:strVal val="visible"/>
                                      </p:to>
                                    </p:set>
                                    <p:animEffect transition="in" filter="barn(inVertical)">
                                      <p:cBhvr>
                                        <p:cTn id="87" dur="500"/>
                                        <p:tgtEl>
                                          <p:spTgt spid="62">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barn(inVertical)">
                                      <p:cBhvr>
                                        <p:cTn id="92" dur="500"/>
                                        <p:tgtEl>
                                          <p:spTgt spid="63"/>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62">
                                            <p:txEl>
                                              <p:pRg st="5" end="5"/>
                                            </p:txEl>
                                          </p:spTgt>
                                        </p:tgtEl>
                                        <p:attrNameLst>
                                          <p:attrName>style.visibility</p:attrName>
                                        </p:attrNameLst>
                                      </p:cBhvr>
                                      <p:to>
                                        <p:strVal val="visible"/>
                                      </p:to>
                                    </p:set>
                                    <p:animEffect transition="in" filter="barn(inVertical)">
                                      <p:cBhvr>
                                        <p:cTn id="97" dur="500"/>
                                        <p:tgtEl>
                                          <p:spTgt spid="62">
                                            <p:txEl>
                                              <p:pRg st="5" end="5"/>
                                            </p:txEl>
                                          </p:spTgt>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barn(inVertical)">
                                      <p:cBhvr>
                                        <p:cTn id="10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51" grpId="0"/>
      <p:bldP spid="53" grpId="0"/>
      <p:bldP spid="54" grpId="0"/>
      <p:bldP spid="55" grpId="0"/>
      <p:bldP spid="56" grpId="0"/>
      <p:bldP spid="57" grpId="0"/>
      <p:bldP spid="58" grpId="0"/>
      <p:bldP spid="61" grpId="0"/>
      <p:bldP spid="63" grpId="0"/>
      <p:bldP spid="64" grpId="0"/>
      <p:bldP spid="66" grpId="0"/>
      <p:bldP spid="6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609600" y="2743200"/>
            <a:ext cx="2152219" cy="400110"/>
          </a:xfrm>
          <a:prstGeom prst="rect">
            <a:avLst/>
          </a:prstGeom>
          <a:noFill/>
        </p:spPr>
        <p:txBody>
          <a:bodyPr wrap="square" rtlCol="0">
            <a:spAutoFit/>
          </a:bodyPr>
          <a:lstStyle/>
          <a:p>
            <a:r>
              <a:rPr lang="en-US" sz="2000" dirty="0" smtClean="0">
                <a:solidFill>
                  <a:srgbClr val="002060"/>
                </a:solidFill>
                <a:latin typeface="Times New Roman" panose="02020603050405020304" pitchFamily="18" charset="0"/>
                <a:cs typeface="Times New Roman" panose="02020603050405020304" pitchFamily="18" charset="0"/>
              </a:rPr>
              <a:t>∆BMN </a:t>
            </a:r>
            <a:r>
              <a:rPr lang="en-US" sz="2000" dirty="0" err="1" smtClean="0">
                <a:solidFill>
                  <a:srgbClr val="002060"/>
                </a:solidFill>
                <a:latin typeface="Times New Roman" panose="02020603050405020304" pitchFamily="18" charset="0"/>
                <a:cs typeface="Times New Roman" panose="02020603050405020304" pitchFamily="18" charset="0"/>
              </a:rPr>
              <a:t>cân</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tại</a:t>
            </a:r>
            <a:r>
              <a:rPr lang="en-US" sz="2000" dirty="0" smtClean="0">
                <a:solidFill>
                  <a:srgbClr val="002060"/>
                </a:solidFill>
                <a:latin typeface="Times New Roman" panose="02020603050405020304" pitchFamily="18" charset="0"/>
                <a:cs typeface="Times New Roman" panose="02020603050405020304" pitchFamily="18" charset="0"/>
              </a:rPr>
              <a:t> B</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54" name="TextBox 53"/>
          <p:cNvSpPr txBox="1"/>
          <p:nvPr/>
        </p:nvSpPr>
        <p:spPr>
          <a:xfrm rot="16200000">
            <a:off x="1239657" y="4246743"/>
            <a:ext cx="663997" cy="400110"/>
          </a:xfrm>
          <a:prstGeom prst="rect">
            <a:avLst/>
          </a:prstGeom>
          <a:noFill/>
        </p:spPr>
        <p:txBody>
          <a:bodyPr wrap="square" rtlCol="0">
            <a:spAutoFit/>
          </a:bodyPr>
          <a:lstStyle/>
          <a:p>
            <a:r>
              <a:rPr lang="en-US" sz="2000" dirty="0" smtClean="0">
                <a:solidFill>
                  <a:srgbClr val="002060"/>
                </a:solidFill>
                <a:latin typeface="Times New Roman" panose="02020603050405020304" pitchFamily="18" charset="0"/>
                <a:cs typeface="Times New Roman" panose="02020603050405020304" pitchFamily="18" charset="0"/>
              </a:rPr>
              <a:t>=&gt;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57" name="TextBox 56"/>
          <p:cNvSpPr txBox="1"/>
          <p:nvPr/>
        </p:nvSpPr>
        <p:spPr>
          <a:xfrm>
            <a:off x="0" y="4800600"/>
            <a:ext cx="2895600" cy="400110"/>
          </a:xfrm>
          <a:prstGeom prst="rect">
            <a:avLst/>
          </a:prstGeom>
          <a:noFill/>
        </p:spPr>
        <p:txBody>
          <a:bodyPr wrap="square" rtlCol="0">
            <a:spAutoFit/>
          </a:bodyPr>
          <a:lstStyle/>
          <a:p>
            <a:r>
              <a:rPr lang="en-US" sz="2000" dirty="0" err="1" smtClean="0">
                <a:solidFill>
                  <a:srgbClr val="002060"/>
                </a:solidFill>
                <a:latin typeface="Times New Roman" panose="02020603050405020304" pitchFamily="18" charset="0"/>
                <a:cs typeface="Times New Roman" panose="02020603050405020304" pitchFamily="18" charset="0"/>
              </a:rPr>
              <a:t>cung</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AmB</a:t>
            </a:r>
            <a:r>
              <a:rPr lang="en-US" sz="2000" dirty="0" smtClean="0">
                <a:solidFill>
                  <a:srgbClr val="002060"/>
                </a:solidFill>
                <a:latin typeface="Times New Roman" panose="02020603050405020304" pitchFamily="18" charset="0"/>
                <a:cs typeface="Times New Roman" panose="02020603050405020304" pitchFamily="18" charset="0"/>
              </a:rPr>
              <a:t> = </a:t>
            </a:r>
            <a:r>
              <a:rPr lang="en-US" sz="2000" dirty="0" err="1" smtClean="0">
                <a:solidFill>
                  <a:srgbClr val="002060"/>
                </a:solidFill>
                <a:latin typeface="Times New Roman" panose="02020603050405020304" pitchFamily="18" charset="0"/>
                <a:cs typeface="Times New Roman" panose="02020603050405020304" pitchFamily="18" charset="0"/>
              </a:rPr>
              <a:t>cung</a:t>
            </a:r>
            <a:r>
              <a:rPr lang="en-US" sz="2000" dirty="0" smtClean="0">
                <a:solidFill>
                  <a:srgbClr val="002060"/>
                </a:solidFill>
                <a:latin typeface="Times New Roman" panose="02020603050405020304" pitchFamily="18" charset="0"/>
                <a:cs typeface="Times New Roman" panose="02020603050405020304" pitchFamily="18" charset="0"/>
              </a:rPr>
              <a:t> ANB</a:t>
            </a:r>
          </a:p>
        </p:txBody>
      </p:sp>
      <p:sp>
        <p:nvSpPr>
          <p:cNvPr id="58" name="TextBox 57"/>
          <p:cNvSpPr txBox="1"/>
          <p:nvPr/>
        </p:nvSpPr>
        <p:spPr>
          <a:xfrm>
            <a:off x="0" y="2209800"/>
            <a:ext cx="3506272" cy="400110"/>
          </a:xfrm>
          <a:prstGeom prst="rect">
            <a:avLst/>
          </a:prstGeom>
          <a:noFill/>
        </p:spPr>
        <p:txBody>
          <a:bodyPr wrap="square" rtlCol="0">
            <a:spAutoFit/>
          </a:bodyPr>
          <a:lstStyle/>
          <a:p>
            <a:r>
              <a:rPr lang="en-US" sz="2000" b="1" dirty="0" smtClean="0">
                <a:solidFill>
                  <a:srgbClr val="CC0066"/>
                </a:solidFill>
                <a:latin typeface="Times New Roman" panose="02020603050405020304" pitchFamily="18" charset="0"/>
                <a:cs typeface="Times New Roman" panose="02020603050405020304" pitchFamily="18" charset="0"/>
              </a:rPr>
              <a:t>*</a:t>
            </a:r>
            <a:r>
              <a:rPr lang="en-US" sz="2000" b="1" dirty="0" err="1" smtClean="0">
                <a:solidFill>
                  <a:srgbClr val="CC0066"/>
                </a:solidFill>
                <a:latin typeface="Times New Roman" panose="02020603050405020304" pitchFamily="18" charset="0"/>
                <a:cs typeface="Times New Roman" panose="02020603050405020304" pitchFamily="18" charset="0"/>
              </a:rPr>
              <a:t>Sơ</a:t>
            </a:r>
            <a:r>
              <a:rPr lang="en-US" sz="2000" b="1" dirty="0" smtClean="0">
                <a:solidFill>
                  <a:srgbClr val="CC0066"/>
                </a:solidFill>
                <a:latin typeface="Times New Roman" panose="02020603050405020304" pitchFamily="18" charset="0"/>
                <a:cs typeface="Times New Roman" panose="02020603050405020304" pitchFamily="18" charset="0"/>
              </a:rPr>
              <a:t> </a:t>
            </a:r>
            <a:r>
              <a:rPr lang="en-US" sz="2000" dirty="0" err="1" smtClean="0">
                <a:solidFill>
                  <a:srgbClr val="CC0066"/>
                </a:solidFill>
                <a:latin typeface="Times New Roman" panose="02020603050405020304" pitchFamily="18" charset="0"/>
                <a:cs typeface="Times New Roman" panose="02020603050405020304" pitchFamily="18" charset="0"/>
              </a:rPr>
              <a:t>đồ</a:t>
            </a:r>
            <a:r>
              <a:rPr lang="en-US" sz="2000" dirty="0" smtClean="0">
                <a:solidFill>
                  <a:srgbClr val="CC0066"/>
                </a:solidFill>
                <a:latin typeface="Times New Roman" panose="02020603050405020304" pitchFamily="18" charset="0"/>
                <a:cs typeface="Times New Roman" panose="02020603050405020304" pitchFamily="18" charset="0"/>
              </a:rPr>
              <a:t> </a:t>
            </a:r>
            <a:r>
              <a:rPr lang="en-US" sz="2000" dirty="0" err="1" smtClean="0">
                <a:solidFill>
                  <a:srgbClr val="CC0066"/>
                </a:solidFill>
                <a:latin typeface="Times New Roman" panose="02020603050405020304" pitchFamily="18" charset="0"/>
                <a:cs typeface="Times New Roman" panose="02020603050405020304" pitchFamily="18" charset="0"/>
              </a:rPr>
              <a:t>ph</a:t>
            </a:r>
            <a:r>
              <a:rPr lang="en-US" sz="2000" b="1" dirty="0" err="1" smtClean="0">
                <a:solidFill>
                  <a:srgbClr val="CC0066"/>
                </a:solidFill>
                <a:latin typeface="Times New Roman" panose="02020603050405020304" pitchFamily="18" charset="0"/>
                <a:cs typeface="Times New Roman" panose="02020603050405020304" pitchFamily="18" charset="0"/>
              </a:rPr>
              <a:t>ân</a:t>
            </a:r>
            <a:r>
              <a:rPr lang="en-US" sz="2000" b="1" dirty="0" smtClean="0">
                <a:solidFill>
                  <a:srgbClr val="CC0066"/>
                </a:solidFill>
                <a:latin typeface="Times New Roman" panose="02020603050405020304" pitchFamily="18" charset="0"/>
                <a:cs typeface="Times New Roman" panose="02020603050405020304" pitchFamily="18" charset="0"/>
              </a:rPr>
              <a:t> </a:t>
            </a:r>
            <a:r>
              <a:rPr lang="en-US" sz="2000" b="1" dirty="0" err="1" smtClean="0">
                <a:solidFill>
                  <a:srgbClr val="CC0066"/>
                </a:solidFill>
                <a:latin typeface="Times New Roman" panose="02020603050405020304" pitchFamily="18" charset="0"/>
                <a:cs typeface="Times New Roman" panose="02020603050405020304" pitchFamily="18" charset="0"/>
              </a:rPr>
              <a:t>tích</a:t>
            </a:r>
            <a:endParaRPr lang="en-US" sz="2000" b="1" dirty="0">
              <a:solidFill>
                <a:srgbClr val="CC0066"/>
              </a:solidFill>
              <a:latin typeface="Times New Roman" panose="02020603050405020304" pitchFamily="18" charset="0"/>
              <a:cs typeface="Times New Roman" panose="02020603050405020304" pitchFamily="18" charset="0"/>
            </a:endParaRPr>
          </a:p>
        </p:txBody>
      </p:sp>
      <p:sp>
        <p:nvSpPr>
          <p:cNvPr id="66" name="TextBox 65"/>
          <p:cNvSpPr txBox="1"/>
          <p:nvPr/>
        </p:nvSpPr>
        <p:spPr>
          <a:xfrm>
            <a:off x="457200" y="3733800"/>
            <a:ext cx="2694634" cy="400110"/>
          </a:xfrm>
          <a:prstGeom prst="rect">
            <a:avLst/>
          </a:prstGeom>
          <a:noFill/>
        </p:spPr>
        <p:txBody>
          <a:bodyPr wrap="square" rtlCol="0">
            <a:spAutoFit/>
          </a:bodyPr>
          <a:lstStyle/>
          <a:p>
            <a:r>
              <a:rPr lang="en-US" sz="2000" dirty="0" err="1" smtClean="0">
                <a:solidFill>
                  <a:srgbClr val="002060"/>
                </a:solidFill>
                <a:latin typeface="Times New Roman" panose="02020603050405020304" pitchFamily="18" charset="0"/>
                <a:cs typeface="Times New Roman" panose="02020603050405020304" pitchFamily="18" charset="0"/>
              </a:rPr>
              <a:t>Góc</a:t>
            </a:r>
            <a:r>
              <a:rPr lang="en-US" sz="2000" dirty="0" smtClean="0">
                <a:solidFill>
                  <a:srgbClr val="002060"/>
                </a:solidFill>
                <a:latin typeface="Times New Roman" panose="02020603050405020304" pitchFamily="18" charset="0"/>
                <a:cs typeface="Times New Roman" panose="02020603050405020304" pitchFamily="18" charset="0"/>
              </a:rPr>
              <a:t> BMN = </a:t>
            </a:r>
            <a:r>
              <a:rPr lang="en-US" sz="2000" dirty="0" err="1" smtClean="0">
                <a:solidFill>
                  <a:srgbClr val="002060"/>
                </a:solidFill>
                <a:latin typeface="Times New Roman" panose="02020603050405020304" pitchFamily="18" charset="0"/>
                <a:cs typeface="Times New Roman" panose="02020603050405020304" pitchFamily="18" charset="0"/>
              </a:rPr>
              <a:t>góc</a:t>
            </a:r>
            <a:r>
              <a:rPr lang="en-US" sz="2000" dirty="0" smtClean="0">
                <a:solidFill>
                  <a:srgbClr val="002060"/>
                </a:solidFill>
                <a:latin typeface="Times New Roman" panose="02020603050405020304" pitchFamily="18" charset="0"/>
                <a:cs typeface="Times New Roman" panose="02020603050405020304" pitchFamily="18" charset="0"/>
              </a:rPr>
              <a:t> BNM</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67" name="TextBox 66"/>
          <p:cNvSpPr txBox="1"/>
          <p:nvPr/>
        </p:nvSpPr>
        <p:spPr>
          <a:xfrm rot="16200000">
            <a:off x="1163458" y="3103743"/>
            <a:ext cx="663997" cy="400110"/>
          </a:xfrm>
          <a:prstGeom prst="rect">
            <a:avLst/>
          </a:prstGeom>
          <a:noFill/>
        </p:spPr>
        <p:txBody>
          <a:bodyPr wrap="square" rtlCol="0">
            <a:spAutoFit/>
          </a:bodyPr>
          <a:lstStyle/>
          <a:p>
            <a:r>
              <a:rPr lang="en-US" sz="2000" dirty="0" smtClean="0">
                <a:solidFill>
                  <a:srgbClr val="002060"/>
                </a:solidFill>
                <a:latin typeface="Times New Roman" panose="02020603050405020304" pitchFamily="18" charset="0"/>
                <a:cs typeface="Times New Roman" panose="02020603050405020304" pitchFamily="18" charset="0"/>
              </a:rPr>
              <a:t>=&gt;</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1000" y="1752600"/>
            <a:ext cx="3705277" cy="257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304800" y="5791200"/>
            <a:ext cx="4343400" cy="400110"/>
          </a:xfrm>
          <a:prstGeom prst="rect">
            <a:avLst/>
          </a:prstGeom>
          <a:noFill/>
        </p:spPr>
        <p:txBody>
          <a:bodyPr wrap="square" rtlCol="0">
            <a:spAutoFit/>
          </a:bodyPr>
          <a:lstStyle/>
          <a:p>
            <a:r>
              <a:rPr lang="en-US" sz="2000" dirty="0" err="1" smtClean="0">
                <a:solidFill>
                  <a:srgbClr val="002060"/>
                </a:solidFill>
                <a:latin typeface="Times New Roman" panose="02020603050405020304" pitchFamily="18" charset="0"/>
                <a:cs typeface="Times New Roman" panose="02020603050405020304" pitchFamily="18" charset="0"/>
              </a:rPr>
              <a:t>Hai</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đtròn</a:t>
            </a:r>
            <a:r>
              <a:rPr lang="en-US" sz="2000" dirty="0" smtClean="0">
                <a:solidFill>
                  <a:srgbClr val="002060"/>
                </a:solidFill>
                <a:latin typeface="Times New Roman" panose="02020603050405020304" pitchFamily="18" charset="0"/>
                <a:cs typeface="Times New Roman" panose="02020603050405020304" pitchFamily="18" charset="0"/>
              </a:rPr>
              <a:t> (O) </a:t>
            </a:r>
            <a:r>
              <a:rPr lang="en-US" sz="2000" dirty="0" err="1" smtClean="0">
                <a:solidFill>
                  <a:srgbClr val="002060"/>
                </a:solidFill>
                <a:latin typeface="Times New Roman" panose="02020603050405020304" pitchFamily="18" charset="0"/>
                <a:cs typeface="Times New Roman" panose="02020603050405020304" pitchFamily="18" charset="0"/>
              </a:rPr>
              <a:t>và</a:t>
            </a:r>
            <a:r>
              <a:rPr lang="en-US" sz="2000" dirty="0" smtClean="0">
                <a:solidFill>
                  <a:srgbClr val="002060"/>
                </a:solidFill>
                <a:latin typeface="Times New Roman" panose="02020603050405020304" pitchFamily="18" charset="0"/>
                <a:cs typeface="Times New Roman" panose="02020603050405020304" pitchFamily="18" charset="0"/>
              </a:rPr>
              <a:t> (O’)  </a:t>
            </a:r>
            <a:r>
              <a:rPr lang="en-US" sz="2000" dirty="0" err="1" smtClean="0">
                <a:solidFill>
                  <a:srgbClr val="002060"/>
                </a:solidFill>
                <a:latin typeface="Times New Roman" panose="02020603050405020304" pitchFamily="18" charset="0"/>
                <a:cs typeface="Times New Roman" panose="02020603050405020304" pitchFamily="18" charset="0"/>
              </a:rPr>
              <a:t>bằng</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nhau</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gt</a:t>
            </a:r>
            <a:r>
              <a:rPr lang="en-US" sz="2000" dirty="0" smtClean="0">
                <a:solidFill>
                  <a:srgbClr val="002060"/>
                </a:solidFill>
                <a:latin typeface="Times New Roman" panose="02020603050405020304" pitchFamily="18" charset="0"/>
                <a:cs typeface="Times New Roman" panose="02020603050405020304" pitchFamily="18" charset="0"/>
              </a:rPr>
              <a: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52400" y="0"/>
            <a:ext cx="8534400" cy="1077218"/>
          </a:xfrm>
          <a:prstGeom prst="rect">
            <a:avLst/>
          </a:prstGeom>
          <a:noFill/>
        </p:spPr>
        <p:txBody>
          <a:bodyPr wrap="square" rtlCol="0">
            <a:spAutoFit/>
          </a:bodyPr>
          <a:lstStyle/>
          <a:p>
            <a:r>
              <a:rPr lang="en-US" sz="2400" b="1" u="sng" dirty="0" err="1" smtClean="0">
                <a:solidFill>
                  <a:srgbClr val="002060"/>
                </a:solidFill>
                <a:latin typeface="Times New Roman" panose="02020603050405020304" pitchFamily="18" charset="0"/>
                <a:cs typeface="Times New Roman" panose="02020603050405020304" pitchFamily="18" charset="0"/>
              </a:rPr>
              <a:t>Bài</a:t>
            </a:r>
            <a:r>
              <a:rPr lang="en-US" sz="2400" b="1" u="sng" dirty="0" smtClean="0">
                <a:solidFill>
                  <a:srgbClr val="002060"/>
                </a:solidFill>
                <a:latin typeface="Times New Roman" panose="02020603050405020304" pitchFamily="18" charset="0"/>
                <a:cs typeface="Times New Roman" panose="02020603050405020304" pitchFamily="18" charset="0"/>
              </a:rPr>
              <a:t> 21 (sgk-76): </a:t>
            </a:r>
            <a:r>
              <a:rPr lang="en-US" sz="2000" b="1" dirty="0" smtClean="0">
                <a:solidFill>
                  <a:srgbClr val="002060"/>
                </a:solidFill>
                <a:latin typeface="Times New Roman" panose="02020603050405020304" pitchFamily="18" charset="0"/>
                <a:cs typeface="Times New Roman" panose="02020603050405020304" pitchFamily="18" charset="0"/>
              </a:rPr>
              <a:t>Cho 2 </a:t>
            </a:r>
            <a:r>
              <a:rPr lang="en-US" sz="2000" b="1" dirty="0" err="1" smtClean="0">
                <a:solidFill>
                  <a:srgbClr val="002060"/>
                </a:solidFill>
                <a:latin typeface="Times New Roman" panose="02020603050405020304" pitchFamily="18" charset="0"/>
                <a:cs typeface="Times New Roman" panose="02020603050405020304" pitchFamily="18" charset="0"/>
              </a:rPr>
              <a:t>đường</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tròn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bằng</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nhau</a:t>
            </a:r>
            <a:r>
              <a:rPr lang="en-US" sz="2000" b="1" dirty="0" smtClean="0">
                <a:solidFill>
                  <a:srgbClr val="002060"/>
                </a:solidFill>
                <a:latin typeface="Times New Roman" panose="02020603050405020304" pitchFamily="18" charset="0"/>
                <a:cs typeface="Times New Roman" panose="02020603050405020304" pitchFamily="18" charset="0"/>
              </a:rPr>
              <a:t> (O) </a:t>
            </a:r>
            <a:r>
              <a:rPr lang="en-US" sz="2000" b="1" dirty="0" err="1" smtClean="0">
                <a:solidFill>
                  <a:srgbClr val="002060"/>
                </a:solidFill>
                <a:latin typeface="Times New Roman" panose="02020603050405020304" pitchFamily="18" charset="0"/>
                <a:cs typeface="Times New Roman" panose="02020603050405020304" pitchFamily="18" charset="0"/>
              </a:rPr>
              <a:t>và</a:t>
            </a:r>
            <a:r>
              <a:rPr lang="en-US" sz="2000" b="1" dirty="0" smtClean="0">
                <a:solidFill>
                  <a:srgbClr val="002060"/>
                </a:solidFill>
                <a:latin typeface="Times New Roman" panose="02020603050405020304" pitchFamily="18" charset="0"/>
                <a:cs typeface="Times New Roman" panose="02020603050405020304" pitchFamily="18" charset="0"/>
              </a:rPr>
              <a:t> (O</a:t>
            </a:r>
            <a:r>
              <a:rPr lang="en-US" sz="2000" b="1" baseline="30000" dirty="0" smtClean="0">
                <a:solidFill>
                  <a:srgbClr val="002060"/>
                </a:solidFill>
                <a:latin typeface="Times New Roman" panose="02020603050405020304" pitchFamily="18" charset="0"/>
                <a:cs typeface="Times New Roman" panose="02020603050405020304" pitchFamily="18" charset="0"/>
              </a:rPr>
              <a:t>/</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cắt</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nhau</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tại</a:t>
            </a:r>
            <a:r>
              <a:rPr lang="en-US" sz="2000" b="1" dirty="0" smtClean="0">
                <a:solidFill>
                  <a:srgbClr val="002060"/>
                </a:solidFill>
                <a:latin typeface="Times New Roman" panose="02020603050405020304" pitchFamily="18" charset="0"/>
                <a:cs typeface="Times New Roman" panose="02020603050405020304" pitchFamily="18" charset="0"/>
              </a:rPr>
              <a:t> A </a:t>
            </a:r>
            <a:r>
              <a:rPr lang="en-US" sz="2000" b="1" dirty="0" err="1" smtClean="0">
                <a:solidFill>
                  <a:srgbClr val="002060"/>
                </a:solidFill>
                <a:latin typeface="Times New Roman" panose="02020603050405020304" pitchFamily="18" charset="0"/>
                <a:cs typeface="Times New Roman" panose="02020603050405020304" pitchFamily="18" charset="0"/>
              </a:rPr>
              <a:t>và</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B.Vẽ</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đường</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thẳng</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đi</a:t>
            </a:r>
            <a:r>
              <a:rPr lang="en-US" sz="2000" b="1" dirty="0" smtClean="0">
                <a:solidFill>
                  <a:srgbClr val="002060"/>
                </a:solidFill>
                <a:latin typeface="Times New Roman" panose="02020603050405020304" pitchFamily="18" charset="0"/>
                <a:cs typeface="Times New Roman" panose="02020603050405020304" pitchFamily="18" charset="0"/>
              </a:rPr>
              <a:t> qua A </a:t>
            </a:r>
            <a:r>
              <a:rPr lang="en-US" sz="2000" b="1" dirty="0" err="1" smtClean="0">
                <a:solidFill>
                  <a:srgbClr val="002060"/>
                </a:solidFill>
                <a:latin typeface="Times New Roman" panose="02020603050405020304" pitchFamily="18" charset="0"/>
                <a:cs typeface="Times New Roman" panose="02020603050405020304" pitchFamily="18" charset="0"/>
              </a:rPr>
              <a:t>cắt</a:t>
            </a:r>
            <a:r>
              <a:rPr lang="en-US" sz="2000" b="1" dirty="0" smtClean="0">
                <a:solidFill>
                  <a:srgbClr val="002060"/>
                </a:solidFill>
                <a:latin typeface="Times New Roman" panose="02020603050405020304" pitchFamily="18" charset="0"/>
                <a:cs typeface="Times New Roman" panose="02020603050405020304" pitchFamily="18" charset="0"/>
              </a:rPr>
              <a:t> (O) </a:t>
            </a:r>
            <a:r>
              <a:rPr lang="en-US" sz="2000" b="1" dirty="0" err="1" smtClean="0">
                <a:solidFill>
                  <a:srgbClr val="002060"/>
                </a:solidFill>
                <a:latin typeface="Times New Roman" panose="02020603050405020304" pitchFamily="18" charset="0"/>
                <a:cs typeface="Times New Roman" panose="02020603050405020304" pitchFamily="18" charset="0"/>
              </a:rPr>
              <a:t>tại</a:t>
            </a:r>
            <a:r>
              <a:rPr lang="en-US" sz="2000" b="1" dirty="0" smtClean="0">
                <a:solidFill>
                  <a:srgbClr val="002060"/>
                </a:solidFill>
                <a:latin typeface="Times New Roman" panose="02020603050405020304" pitchFamily="18" charset="0"/>
                <a:cs typeface="Times New Roman" panose="02020603050405020304" pitchFamily="18" charset="0"/>
              </a:rPr>
              <a:t> M </a:t>
            </a:r>
            <a:r>
              <a:rPr lang="en-US" sz="2000" b="1" dirty="0" err="1" smtClean="0">
                <a:solidFill>
                  <a:srgbClr val="002060"/>
                </a:solidFill>
                <a:latin typeface="Times New Roman" panose="02020603050405020304" pitchFamily="18" charset="0"/>
                <a:cs typeface="Times New Roman" panose="02020603050405020304" pitchFamily="18" charset="0"/>
              </a:rPr>
              <a:t>và</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cắt</a:t>
            </a:r>
            <a:r>
              <a:rPr lang="en-US" sz="2000" b="1" dirty="0" smtClean="0">
                <a:solidFill>
                  <a:srgbClr val="002060"/>
                </a:solidFill>
                <a:latin typeface="Times New Roman" panose="02020603050405020304" pitchFamily="18" charset="0"/>
                <a:cs typeface="Times New Roman" panose="02020603050405020304" pitchFamily="18" charset="0"/>
              </a:rPr>
              <a:t> (O’) </a:t>
            </a:r>
            <a:r>
              <a:rPr lang="en-US" sz="2000" b="1" dirty="0" err="1" smtClean="0">
                <a:solidFill>
                  <a:srgbClr val="002060"/>
                </a:solidFill>
                <a:latin typeface="Times New Roman" panose="02020603050405020304" pitchFamily="18" charset="0"/>
                <a:cs typeface="Times New Roman" panose="02020603050405020304" pitchFamily="18" charset="0"/>
              </a:rPr>
              <a:t>tại</a:t>
            </a:r>
            <a:r>
              <a:rPr lang="en-US" sz="2000" b="1" dirty="0" smtClean="0">
                <a:solidFill>
                  <a:srgbClr val="002060"/>
                </a:solidFill>
                <a:latin typeface="Times New Roman" panose="02020603050405020304" pitchFamily="18" charset="0"/>
                <a:cs typeface="Times New Roman" panose="02020603050405020304" pitchFamily="18" charset="0"/>
              </a:rPr>
              <a:t> N (A </a:t>
            </a:r>
            <a:r>
              <a:rPr lang="en-US" sz="2000" b="1" dirty="0" err="1" smtClean="0">
                <a:solidFill>
                  <a:srgbClr val="002060"/>
                </a:solidFill>
                <a:latin typeface="Times New Roman" panose="02020603050405020304" pitchFamily="18" charset="0"/>
                <a:cs typeface="Times New Roman" panose="02020603050405020304" pitchFamily="18" charset="0"/>
              </a:rPr>
              <a:t>nằm</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giữa</a:t>
            </a:r>
            <a:r>
              <a:rPr lang="en-US" sz="2000" b="1" dirty="0" smtClean="0">
                <a:solidFill>
                  <a:srgbClr val="002060"/>
                </a:solidFill>
                <a:latin typeface="Times New Roman" panose="02020603050405020304" pitchFamily="18" charset="0"/>
                <a:cs typeface="Times New Roman" panose="02020603050405020304" pitchFamily="18" charset="0"/>
              </a:rPr>
              <a:t> M </a:t>
            </a:r>
            <a:r>
              <a:rPr lang="en-US" sz="2000" b="1" dirty="0" err="1" smtClean="0">
                <a:solidFill>
                  <a:srgbClr val="002060"/>
                </a:solidFill>
                <a:latin typeface="Times New Roman" panose="02020603050405020304" pitchFamily="18" charset="0"/>
                <a:cs typeface="Times New Roman" panose="02020603050405020304" pitchFamily="18" charset="0"/>
              </a:rPr>
              <a:t>và</a:t>
            </a:r>
            <a:r>
              <a:rPr lang="en-US" sz="2000" b="1" dirty="0" smtClean="0">
                <a:solidFill>
                  <a:srgbClr val="002060"/>
                </a:solidFill>
                <a:latin typeface="Times New Roman" panose="02020603050405020304" pitchFamily="18" charset="0"/>
                <a:cs typeface="Times New Roman" panose="02020603050405020304" pitchFamily="18" charset="0"/>
              </a:rPr>
              <a:t> N). </a:t>
            </a:r>
            <a:r>
              <a:rPr lang="en-US" sz="2000" b="1" dirty="0" err="1" smtClean="0">
                <a:solidFill>
                  <a:srgbClr val="002060"/>
                </a:solidFill>
                <a:latin typeface="Times New Roman" panose="02020603050405020304" pitchFamily="18" charset="0"/>
                <a:cs typeface="Times New Roman" panose="02020603050405020304" pitchFamily="18" charset="0"/>
              </a:rPr>
              <a:t>Hỏi</a:t>
            </a:r>
            <a:r>
              <a:rPr lang="en-US" sz="2000" b="1" dirty="0" smtClean="0">
                <a:solidFill>
                  <a:srgbClr val="002060"/>
                </a:solidFill>
                <a:latin typeface="Times New Roman" panose="02020603050405020304" pitchFamily="18" charset="0"/>
                <a:cs typeface="Times New Roman" panose="02020603050405020304" pitchFamily="18" charset="0"/>
              </a:rPr>
              <a:t> tam </a:t>
            </a:r>
            <a:r>
              <a:rPr lang="en-US" sz="2000" b="1" dirty="0" err="1" smtClean="0">
                <a:solidFill>
                  <a:srgbClr val="002060"/>
                </a:solidFill>
                <a:latin typeface="Times New Roman" panose="02020603050405020304" pitchFamily="18" charset="0"/>
                <a:cs typeface="Times New Roman" panose="02020603050405020304" pitchFamily="18" charset="0"/>
              </a:rPr>
              <a:t>giác</a:t>
            </a:r>
            <a:r>
              <a:rPr lang="en-US" sz="2000" b="1" dirty="0" smtClean="0">
                <a:solidFill>
                  <a:srgbClr val="002060"/>
                </a:solidFill>
                <a:latin typeface="Times New Roman" panose="02020603050405020304" pitchFamily="18" charset="0"/>
                <a:cs typeface="Times New Roman" panose="02020603050405020304" pitchFamily="18" charset="0"/>
              </a:rPr>
              <a:t> MBN </a:t>
            </a:r>
            <a:r>
              <a:rPr lang="en-US" sz="2000" b="1" dirty="0" err="1" smtClean="0">
                <a:solidFill>
                  <a:srgbClr val="002060"/>
                </a:solidFill>
                <a:latin typeface="Times New Roman" panose="02020603050405020304" pitchFamily="18" charset="0"/>
                <a:cs typeface="Times New Roman" panose="02020603050405020304" pitchFamily="18" charset="0"/>
              </a:rPr>
              <a:t>là</a:t>
            </a:r>
            <a:r>
              <a:rPr lang="en-US" sz="2000" b="1" dirty="0" smtClean="0">
                <a:solidFill>
                  <a:srgbClr val="002060"/>
                </a:solidFill>
                <a:latin typeface="Times New Roman" panose="02020603050405020304" pitchFamily="18" charset="0"/>
                <a:cs typeface="Times New Roman" panose="02020603050405020304" pitchFamily="18" charset="0"/>
              </a:rPr>
              <a:t> tam </a:t>
            </a:r>
            <a:r>
              <a:rPr lang="en-US" sz="2000" b="1" dirty="0" err="1" smtClean="0">
                <a:solidFill>
                  <a:srgbClr val="002060"/>
                </a:solidFill>
                <a:latin typeface="Times New Roman" panose="02020603050405020304" pitchFamily="18" charset="0"/>
                <a:cs typeface="Times New Roman" panose="02020603050405020304" pitchFamily="18" charset="0"/>
              </a:rPr>
              <a:t>giác</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gì</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Tại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sao</a:t>
            </a:r>
            <a:r>
              <a:rPr lang="en-US" sz="2000" b="1" dirty="0" smtClean="0">
                <a:solidFill>
                  <a:srgbClr val="002060"/>
                </a:solidFill>
                <a:latin typeface="Times New Roman" panose="02020603050405020304" pitchFamily="18" charset="0"/>
                <a:cs typeface="Times New Roman" panose="02020603050405020304" pitchFamily="18" charset="0"/>
              </a:rPr>
              <a:t>? </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rot="16200000">
            <a:off x="1163457" y="5237344"/>
            <a:ext cx="663997" cy="400110"/>
          </a:xfrm>
          <a:prstGeom prst="rect">
            <a:avLst/>
          </a:prstGeom>
          <a:noFill/>
        </p:spPr>
        <p:txBody>
          <a:bodyPr wrap="square" rtlCol="0">
            <a:spAutoFit/>
          </a:bodyPr>
          <a:lstStyle/>
          <a:p>
            <a:r>
              <a:rPr lang="en-US" sz="2000" dirty="0" smtClean="0">
                <a:solidFill>
                  <a:srgbClr val="002060"/>
                </a:solidFill>
                <a:latin typeface="Times New Roman" panose="02020603050405020304" pitchFamily="18" charset="0"/>
                <a:cs typeface="Times New Roman" panose="02020603050405020304" pitchFamily="18" charset="0"/>
              </a:rPr>
              <a:t>=&gt;</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390914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arn(inVertical)">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barn(inVertical)">
                                      <p:cBhvr>
                                        <p:cTn id="22" dur="500"/>
                                        <p:tgtEl>
                                          <p:spTgt spid="6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barn(inVertical)">
                                      <p:cBhvr>
                                        <p:cTn id="25" dur="500"/>
                                        <p:tgtEl>
                                          <p:spTgt spid="6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barn(inVertical)">
                                      <p:cBhvr>
                                        <p:cTn id="30" dur="500"/>
                                        <p:tgtEl>
                                          <p:spTgt spid="5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4" grpId="0"/>
      <p:bldP spid="57" grpId="0"/>
      <p:bldP spid="58" grpId="0"/>
      <p:bldP spid="66" grpId="0"/>
      <p:bldP spid="67" grpId="0"/>
      <p:bldP spid="16"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4420509" y="547411"/>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vi-VN"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4308137" y="868453"/>
            <a:ext cx="2744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4300" algn="l"/>
              </a:tabLst>
            </a:pPr>
            <a:r>
              <a:rPr kumimoji="0" lang="vi-VN" sz="2800" b="0" i="0" u="none" strike="noStrike" cap="none" normalizeH="0" baseline="0" smtClean="0">
                <a:ln>
                  <a:noFill/>
                </a:ln>
                <a:solidFill>
                  <a:srgbClr val="0000CC"/>
                </a:solidFill>
                <a:effectLst/>
                <a:latin typeface="Times New Roman" pitchFamily="18" charset="0"/>
                <a:ea typeface="Times New Roman" pitchFamily="18" charset="0"/>
                <a:cs typeface="Times New Roman" pitchFamily="18" charset="0"/>
              </a:rPr>
              <a:t> </a:t>
            </a:r>
            <a:endParaRPr kumimoji="0" lang="vi-VN" sz="2800" b="0" i="0" u="none" strike="noStrike" cap="none" normalizeH="0" baseline="0" smtClean="0">
              <a:ln>
                <a:noFill/>
              </a:ln>
              <a:solidFill>
                <a:srgbClr val="0000CC"/>
              </a:solidFill>
              <a:effectLst/>
              <a:latin typeface="Times New Roman" pitchFamily="18" charset="0"/>
              <a:cs typeface="Times New Roman" pitchFamily="18" charset="0"/>
            </a:endParaRPr>
          </a:p>
        </p:txBody>
      </p:sp>
      <p:sp>
        <p:nvSpPr>
          <p:cNvPr id="2" name="TextBox 1"/>
          <p:cNvSpPr txBox="1"/>
          <p:nvPr/>
        </p:nvSpPr>
        <p:spPr bwMode="auto">
          <a:xfrm>
            <a:off x="1676400" y="381000"/>
            <a:ext cx="3124200" cy="523220"/>
          </a:xfrm>
          <a:prstGeom prst="rect">
            <a:avLst/>
          </a:prstGeom>
          <a:gradFill rotWithShape="1">
            <a:gsLst>
              <a:gs pos="0">
                <a:srgbClr val="CC00FF">
                  <a:alpha val="34000"/>
                </a:srgbClr>
              </a:gs>
              <a:gs pos="50000">
                <a:schemeClr val="bg1"/>
              </a:gs>
              <a:gs pos="100000">
                <a:srgbClr val="CC00FF">
                  <a:alpha val="34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eaLnBrk="1" hangingPunct="1">
              <a:spcBef>
                <a:spcPct val="50000"/>
              </a:spcBef>
            </a:pPr>
            <a:r>
              <a:rPr lang="vi-VN" sz="2800" dirty="0" smtClean="0">
                <a:solidFill>
                  <a:srgbClr val="0033CC"/>
                </a:solidFill>
                <a:latin typeface="Times New Roman" pitchFamily="18" charset="0"/>
                <a:cs typeface="Times New Roman" pitchFamily="18" charset="0"/>
              </a:rPr>
              <a:t>Bài t</a:t>
            </a:r>
            <a:r>
              <a:rPr lang="en-US" sz="2800" dirty="0" err="1" smtClean="0">
                <a:solidFill>
                  <a:srgbClr val="0033CC"/>
                </a:solidFill>
                <a:latin typeface="Times New Roman" pitchFamily="18" charset="0"/>
                <a:cs typeface="Times New Roman" pitchFamily="18" charset="0"/>
              </a:rPr>
              <a:t>ập</a:t>
            </a:r>
            <a:r>
              <a:rPr lang="vi-VN" sz="2800" dirty="0" smtClean="0">
                <a:solidFill>
                  <a:srgbClr val="0033CC"/>
                </a:solidFill>
                <a:latin typeface="Times New Roman" pitchFamily="18" charset="0"/>
                <a:cs typeface="Times New Roman" pitchFamily="18" charset="0"/>
              </a:rPr>
              <a:t>: </a:t>
            </a:r>
            <a:endParaRPr lang="en-US" sz="2800" dirty="0" err="1" smtClean="0">
              <a:solidFill>
                <a:srgbClr val="0033CC"/>
              </a:solidFill>
              <a:latin typeface="Times New Roman" pitchFamily="18" charset="0"/>
              <a:cs typeface="Times New Roman" pitchFamily="18" charset="0"/>
            </a:endParaRPr>
          </a:p>
        </p:txBody>
      </p:sp>
      <p:sp>
        <p:nvSpPr>
          <p:cNvPr id="3" name="TextBox 2"/>
          <p:cNvSpPr txBox="1"/>
          <p:nvPr/>
        </p:nvSpPr>
        <p:spPr bwMode="auto">
          <a:xfrm>
            <a:off x="-25400" y="1361420"/>
            <a:ext cx="9144000" cy="3108543"/>
          </a:xfrm>
          <a:prstGeom prst="rect">
            <a:avLst/>
          </a:prstGeom>
          <a:noFill/>
          <a:ln>
            <a:noFill/>
          </a:ln>
          <a:effectLst/>
          <a:extLst/>
        </p:spPr>
        <p:txBody>
          <a:bodyPr wrap="square" rtlCol="0">
            <a:spAutoFit/>
          </a:bodyPr>
          <a:lstStyle/>
          <a:p>
            <a:pPr algn="just" eaLnBrk="1" hangingPunct="1">
              <a:spcBef>
                <a:spcPct val="50000"/>
              </a:spcBef>
            </a:pPr>
            <a:r>
              <a:rPr lang="vi-VN" sz="2800" dirty="0" smtClean="0">
                <a:solidFill>
                  <a:schemeClr val="accent1">
                    <a:lumMod val="10000"/>
                  </a:schemeClr>
                </a:solidFill>
                <a:latin typeface="Times New Roman" pitchFamily="18" charset="0"/>
                <a:cs typeface="Times New Roman" pitchFamily="18" charset="0"/>
              </a:rPr>
              <a:t>    Cho nửa đường tròn đường kính AB lấy điểm C trên cung AB sao cho cung AC có số đo bằng 60</a:t>
            </a:r>
            <a:r>
              <a:rPr lang="vi-VN" sz="2800" baseline="30000" dirty="0" smtClean="0">
                <a:solidFill>
                  <a:schemeClr val="accent1">
                    <a:lumMod val="10000"/>
                  </a:schemeClr>
                </a:solidFill>
                <a:latin typeface="Times New Roman" pitchFamily="18" charset="0"/>
                <a:cs typeface="Times New Roman" pitchFamily="18" charset="0"/>
              </a:rPr>
              <a:t>0</a:t>
            </a:r>
            <a:r>
              <a:rPr lang="vi-VN" sz="2800" dirty="0" smtClean="0">
                <a:solidFill>
                  <a:schemeClr val="accent1">
                    <a:lumMod val="10000"/>
                  </a:schemeClr>
                </a:solidFill>
                <a:latin typeface="Times New Roman" pitchFamily="18" charset="0"/>
                <a:cs typeface="Times New Roman" pitchFamily="18" charset="0"/>
              </a:rPr>
              <a:t>.</a:t>
            </a:r>
            <a:r>
              <a:rPr lang="vi-VN" sz="2800" dirty="0">
                <a:solidFill>
                  <a:schemeClr val="accent1">
                    <a:lumMod val="10000"/>
                  </a:schemeClr>
                </a:solidFill>
                <a:latin typeface="Times New Roman" pitchFamily="18" charset="0"/>
                <a:cs typeface="Times New Roman" pitchFamily="18" charset="0"/>
              </a:rPr>
              <a:t> </a:t>
            </a:r>
            <a:endParaRPr lang="vi-VN" sz="2800" dirty="0" smtClean="0">
              <a:solidFill>
                <a:schemeClr val="accent1">
                  <a:lumMod val="10000"/>
                </a:schemeClr>
              </a:solidFill>
              <a:latin typeface="Times New Roman" pitchFamily="18" charset="0"/>
              <a:cs typeface="Times New Roman" pitchFamily="18" charset="0"/>
            </a:endParaRPr>
          </a:p>
          <a:p>
            <a:pPr marL="457200" indent="-457200" algn="just" eaLnBrk="1" hangingPunct="1">
              <a:spcBef>
                <a:spcPct val="50000"/>
              </a:spcBef>
              <a:buAutoNum type="alphaLcParenR"/>
            </a:pPr>
            <a:r>
              <a:rPr lang="vi-VN" sz="2800" dirty="0" smtClean="0">
                <a:solidFill>
                  <a:schemeClr val="accent1">
                    <a:lumMod val="10000"/>
                  </a:schemeClr>
                </a:solidFill>
                <a:latin typeface="Times New Roman" pitchFamily="18" charset="0"/>
                <a:cs typeface="Times New Roman" pitchFamily="18" charset="0"/>
              </a:rPr>
              <a:t>So sánh các góc của tam giác ABC</a:t>
            </a:r>
          </a:p>
          <a:p>
            <a:pPr marL="457200" indent="-457200" algn="just" eaLnBrk="1" hangingPunct="1">
              <a:spcBef>
                <a:spcPct val="50000"/>
              </a:spcBef>
              <a:buAutoNum type="alphaLcParenR"/>
            </a:pPr>
            <a:r>
              <a:rPr lang="vi-VN" sz="2800" dirty="0" smtClean="0">
                <a:solidFill>
                  <a:schemeClr val="accent1">
                    <a:lumMod val="10000"/>
                  </a:schemeClr>
                </a:solidFill>
                <a:latin typeface="Times New Roman" pitchFamily="18" charset="0"/>
                <a:cs typeface="Times New Roman" pitchFamily="18" charset="0"/>
              </a:rPr>
              <a:t>Gọi M, N lần lượt là điểm chính giữa của các cung AC và BC. Hai dây AN và BM cắt nhau tại I. Chứng minh tia CI là tia phân giác của góc ACB.</a:t>
            </a:r>
          </a:p>
        </p:txBody>
      </p:sp>
    </p:spTree>
    <p:extLst>
      <p:ext uri="{BB962C8B-B14F-4D97-AF65-F5344CB8AC3E}">
        <p14:creationId xmlns:p14="http://schemas.microsoft.com/office/powerpoint/2010/main" val="35350377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4420509" y="547411"/>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vi-VN"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4311343" y="883842"/>
            <a:ext cx="26802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4300" algn="l"/>
              </a:tabLst>
            </a:pPr>
            <a:r>
              <a:rPr kumimoji="0" lang="vi-VN" sz="2600" b="0" i="0" u="none" strike="noStrike" cap="none" normalizeH="0" baseline="0" smtClean="0">
                <a:ln>
                  <a:noFill/>
                </a:ln>
                <a:solidFill>
                  <a:srgbClr val="0000CC"/>
                </a:solidFill>
                <a:effectLst/>
                <a:latin typeface="Times New Roman" pitchFamily="18" charset="0"/>
                <a:ea typeface="Times New Roman" pitchFamily="18" charset="0"/>
                <a:cs typeface="Times New Roman" pitchFamily="18" charset="0"/>
              </a:rPr>
              <a:t> </a:t>
            </a:r>
            <a:endParaRPr kumimoji="0" lang="vi-VN" sz="2600" b="0" i="0" u="none" strike="noStrike" cap="none" normalizeH="0" baseline="0" smtClean="0">
              <a:ln>
                <a:noFill/>
              </a:ln>
              <a:solidFill>
                <a:srgbClr val="0000CC"/>
              </a:solidFill>
              <a:effectLst/>
              <a:latin typeface="Times New Roman" pitchFamily="18" charset="0"/>
              <a:cs typeface="Times New Roman" pitchFamily="18" charset="0"/>
            </a:endParaRPr>
          </a:p>
        </p:txBody>
      </p:sp>
      <p:pic>
        <p:nvPicPr>
          <p:cNvPr id="9404" name="Picture 18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41" y="1032091"/>
            <a:ext cx="4628341" cy="280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0509" y="1106917"/>
            <a:ext cx="4807257" cy="266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bwMode="auto">
          <a:xfrm>
            <a:off x="1676400" y="381000"/>
            <a:ext cx="3124200" cy="523220"/>
          </a:xfrm>
          <a:prstGeom prst="rect">
            <a:avLst/>
          </a:prstGeom>
          <a:gradFill rotWithShape="1">
            <a:gsLst>
              <a:gs pos="0">
                <a:srgbClr val="CC00FF">
                  <a:alpha val="34000"/>
                </a:srgbClr>
              </a:gs>
              <a:gs pos="50000">
                <a:schemeClr val="bg1"/>
              </a:gs>
              <a:gs pos="100000">
                <a:srgbClr val="CC00FF">
                  <a:alpha val="34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eaLnBrk="1" hangingPunct="1">
              <a:spcBef>
                <a:spcPct val="50000"/>
              </a:spcBef>
            </a:pPr>
            <a:r>
              <a:rPr lang="vi-VN" sz="2800" dirty="0" smtClean="0">
                <a:solidFill>
                  <a:srgbClr val="0033CC"/>
                </a:solidFill>
                <a:latin typeface="Times New Roman" pitchFamily="18" charset="0"/>
                <a:cs typeface="Times New Roman" pitchFamily="18" charset="0"/>
              </a:rPr>
              <a:t>Bài t</a:t>
            </a:r>
            <a:r>
              <a:rPr lang="en-US" sz="2800" dirty="0" err="1" smtClean="0">
                <a:solidFill>
                  <a:srgbClr val="0033CC"/>
                </a:solidFill>
                <a:latin typeface="Times New Roman" pitchFamily="18" charset="0"/>
                <a:cs typeface="Times New Roman" pitchFamily="18" charset="0"/>
              </a:rPr>
              <a:t>ập</a:t>
            </a:r>
            <a:r>
              <a:rPr lang="vi-VN" sz="2800" dirty="0" smtClean="0">
                <a:solidFill>
                  <a:srgbClr val="0033CC"/>
                </a:solidFill>
                <a:latin typeface="Times New Roman" pitchFamily="18" charset="0"/>
                <a:cs typeface="Times New Roman" pitchFamily="18" charset="0"/>
              </a:rPr>
              <a:t>: </a:t>
            </a:r>
            <a:endParaRPr lang="en-US" sz="2800" dirty="0" err="1" smtClean="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72476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7467600"/>
            <a:ext cx="8229600" cy="1143000"/>
          </a:xfrm>
        </p:spPr>
        <p:txBody>
          <a:bodyPr/>
          <a:lstStyle/>
          <a:p>
            <a:pPr eaLnBrk="1" hangingPunct="1"/>
            <a:endParaRPr lang="en-US" smtClean="0"/>
          </a:p>
        </p:txBody>
      </p:sp>
      <p:pic>
        <p:nvPicPr>
          <p:cNvPr id="17411" name="Picture 3" descr="hi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8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4"/>
          <p:cNvSpPr>
            <a:spLocks noChangeArrowheads="1"/>
          </p:cNvSpPr>
          <p:nvPr/>
        </p:nvSpPr>
        <p:spPr bwMode="auto">
          <a:xfrm>
            <a:off x="2819400" y="381000"/>
            <a:ext cx="5715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000" b="1" u="sng" dirty="0" err="1">
                <a:solidFill>
                  <a:srgbClr val="FF3300"/>
                </a:solidFill>
                <a:latin typeface="Times New Roman" pitchFamily="18" charset="0"/>
                <a:cs typeface="Arial" charset="0"/>
              </a:rPr>
              <a:t>H</a:t>
            </a:r>
            <a:r>
              <a:rPr lang="en-US" sz="3000" b="1" u="sng" dirty="0" err="1">
                <a:solidFill>
                  <a:srgbClr val="FF3300"/>
                </a:solidFill>
                <a:latin typeface="Times New Roman" pitchFamily="18" charset="0"/>
              </a:rPr>
              <a:t>ƯỚNG</a:t>
            </a:r>
            <a:r>
              <a:rPr lang="en-US" sz="3000" b="1" u="sng" dirty="0">
                <a:solidFill>
                  <a:srgbClr val="FF3300"/>
                </a:solidFill>
                <a:latin typeface="Times New Roman" pitchFamily="18" charset="0"/>
              </a:rPr>
              <a:t> </a:t>
            </a:r>
            <a:r>
              <a:rPr lang="en-US" sz="3000" b="1" u="sng" dirty="0" err="1">
                <a:solidFill>
                  <a:srgbClr val="FF3300"/>
                </a:solidFill>
                <a:latin typeface="Times New Roman" pitchFamily="18" charset="0"/>
              </a:rPr>
              <a:t>DẪN</a:t>
            </a:r>
            <a:r>
              <a:rPr lang="en-US" sz="3000" b="1" u="sng" dirty="0">
                <a:solidFill>
                  <a:srgbClr val="FF3300"/>
                </a:solidFill>
                <a:latin typeface="Times New Roman" pitchFamily="18" charset="0"/>
              </a:rPr>
              <a:t> </a:t>
            </a:r>
            <a:r>
              <a:rPr lang="en-US" sz="3000" b="1" u="sng" dirty="0" err="1">
                <a:solidFill>
                  <a:srgbClr val="FF3300"/>
                </a:solidFill>
                <a:latin typeface="Times New Roman" pitchFamily="18" charset="0"/>
              </a:rPr>
              <a:t>VỀ</a:t>
            </a:r>
            <a:r>
              <a:rPr lang="en-US" sz="3000" b="1" u="sng" dirty="0">
                <a:solidFill>
                  <a:srgbClr val="FF3300"/>
                </a:solidFill>
                <a:latin typeface="Times New Roman" pitchFamily="18" charset="0"/>
              </a:rPr>
              <a:t> </a:t>
            </a:r>
            <a:r>
              <a:rPr lang="en-US" sz="3000" b="1" u="sng" dirty="0" err="1" smtClean="0">
                <a:solidFill>
                  <a:srgbClr val="FF3300"/>
                </a:solidFill>
                <a:latin typeface="Times New Roman" pitchFamily="18" charset="0"/>
              </a:rPr>
              <a:t>NHÀ</a:t>
            </a:r>
            <a:r>
              <a:rPr lang="en-US" sz="3000" b="1" u="sng" dirty="0" smtClean="0">
                <a:solidFill>
                  <a:srgbClr val="FF3300"/>
                </a:solidFill>
                <a:latin typeface="Times New Roman" pitchFamily="18" charset="0"/>
              </a:rPr>
              <a:t>:</a:t>
            </a:r>
            <a:endParaRPr lang="en-US" sz="3000" b="1" u="sng" dirty="0">
              <a:solidFill>
                <a:srgbClr val="FF3300"/>
              </a:solidFill>
              <a:latin typeface="Times New Roman" pitchFamily="18" charset="0"/>
            </a:endParaRPr>
          </a:p>
        </p:txBody>
      </p:sp>
      <p:sp>
        <p:nvSpPr>
          <p:cNvPr id="65541" name="Rectangle 5"/>
          <p:cNvSpPr>
            <a:spLocks noChangeArrowheads="1"/>
          </p:cNvSpPr>
          <p:nvPr/>
        </p:nvSpPr>
        <p:spPr bwMode="auto">
          <a:xfrm>
            <a:off x="2270125" y="1066800"/>
            <a:ext cx="5181600" cy="47244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en-US" sz="2800" b="1" dirty="0">
                <a:solidFill>
                  <a:schemeClr val="tx2"/>
                </a:solidFill>
                <a:latin typeface="Times New Roman" pitchFamily="18" charset="0"/>
                <a:sym typeface="Wingdings" pitchFamily="2" charset="2"/>
              </a:rPr>
              <a:t></a:t>
            </a:r>
            <a:r>
              <a:rPr lang="vi-VN" sz="2800" b="1" dirty="0">
                <a:solidFill>
                  <a:schemeClr val="bg2">
                    <a:lumMod val="10000"/>
                  </a:schemeClr>
                </a:solidFill>
                <a:latin typeface="Times New Roman" pitchFamily="18" charset="0"/>
                <a:sym typeface="Wingdings" pitchFamily="2" charset="2"/>
              </a:rPr>
              <a:t>Học kĩ nội dung bài</a:t>
            </a:r>
          </a:p>
          <a:p>
            <a:r>
              <a:rPr lang="en-US" sz="2800" b="1" dirty="0">
                <a:solidFill>
                  <a:schemeClr val="bg2">
                    <a:lumMod val="10000"/>
                  </a:schemeClr>
                </a:solidFill>
                <a:latin typeface="Times New Roman" pitchFamily="18" charset="0"/>
                <a:sym typeface="Wingdings" pitchFamily="2" charset="2"/>
              </a:rPr>
              <a:t></a:t>
            </a:r>
            <a:r>
              <a:rPr lang="en-US" sz="2800" b="1" dirty="0">
                <a:solidFill>
                  <a:schemeClr val="bg2">
                    <a:lumMod val="10000"/>
                  </a:schemeClr>
                </a:solidFill>
              </a:rPr>
              <a:t>BTVN: </a:t>
            </a:r>
            <a:r>
              <a:rPr lang="vi-VN" sz="2800" dirty="0" smtClean="0">
                <a:solidFill>
                  <a:schemeClr val="bg2">
                    <a:lumMod val="10000"/>
                  </a:schemeClr>
                </a:solidFill>
              </a:rPr>
              <a:t>1</a:t>
            </a:r>
            <a:r>
              <a:rPr lang="en-US" sz="2800" dirty="0" smtClean="0">
                <a:solidFill>
                  <a:schemeClr val="bg2">
                    <a:lumMod val="10000"/>
                  </a:schemeClr>
                </a:solidFill>
              </a:rPr>
              <a:t>6;17;18</a:t>
            </a:r>
            <a:r>
              <a:rPr lang="en-US" sz="2800" b="1" dirty="0" smtClean="0">
                <a:solidFill>
                  <a:schemeClr val="bg2">
                    <a:lumMod val="10000"/>
                  </a:schemeClr>
                </a:solidFill>
              </a:rPr>
              <a:t>;</a:t>
            </a:r>
            <a:r>
              <a:rPr lang="vi-VN" sz="2800" b="1" dirty="0" smtClean="0">
                <a:solidFill>
                  <a:schemeClr val="bg2">
                    <a:lumMod val="10000"/>
                  </a:schemeClr>
                </a:solidFill>
              </a:rPr>
              <a:t> </a:t>
            </a:r>
            <a:r>
              <a:rPr lang="vi-VN" sz="2800" dirty="0" smtClean="0">
                <a:solidFill>
                  <a:schemeClr val="bg2">
                    <a:lumMod val="10000"/>
                  </a:schemeClr>
                </a:solidFill>
              </a:rPr>
              <a:t>1</a:t>
            </a:r>
            <a:r>
              <a:rPr lang="en-US" sz="2800" dirty="0" smtClean="0">
                <a:solidFill>
                  <a:schemeClr val="bg2">
                    <a:lumMod val="10000"/>
                  </a:schemeClr>
                </a:solidFill>
              </a:rPr>
              <a:t>9;22;23;24;25</a:t>
            </a:r>
            <a:r>
              <a:rPr lang="vi-VN" sz="2800" dirty="0" smtClean="0">
                <a:solidFill>
                  <a:schemeClr val="bg2">
                    <a:lumMod val="10000"/>
                  </a:schemeClr>
                </a:solidFill>
              </a:rPr>
              <a:t> </a:t>
            </a:r>
            <a:r>
              <a:rPr lang="vi-VN" sz="2800" dirty="0" smtClean="0">
                <a:solidFill>
                  <a:schemeClr val="bg2">
                    <a:lumMod val="10000"/>
                  </a:schemeClr>
                </a:solidFill>
              </a:rPr>
              <a:t>(sgk-75</a:t>
            </a:r>
            <a:r>
              <a:rPr lang="vi-VN" sz="2800" dirty="0" smtClean="0">
                <a:solidFill>
                  <a:schemeClr val="bg2">
                    <a:lumMod val="10000"/>
                  </a:schemeClr>
                </a:solidFill>
              </a:rPr>
              <a:t>)</a:t>
            </a:r>
            <a:r>
              <a:rPr lang="en-US" sz="2800" dirty="0" smtClean="0">
                <a:solidFill>
                  <a:schemeClr val="bg2">
                    <a:lumMod val="10000"/>
                  </a:schemeClr>
                </a:solidFill>
              </a:rPr>
              <a:t>, </a:t>
            </a:r>
            <a:r>
              <a:rPr lang="en-US" sz="2800" dirty="0" err="1" smtClean="0">
                <a:solidFill>
                  <a:schemeClr val="bg2">
                    <a:lumMod val="10000"/>
                  </a:schemeClr>
                </a:solidFill>
              </a:rPr>
              <a:t>Bài</a:t>
            </a:r>
            <a:r>
              <a:rPr lang="en-US" sz="2800" dirty="0" smtClean="0">
                <a:solidFill>
                  <a:schemeClr val="bg2">
                    <a:lumMod val="10000"/>
                  </a:schemeClr>
                </a:solidFill>
              </a:rPr>
              <a:t> </a:t>
            </a:r>
            <a:r>
              <a:rPr lang="en-US" sz="2800" dirty="0" err="1" smtClean="0">
                <a:solidFill>
                  <a:schemeClr val="bg2">
                    <a:lumMod val="10000"/>
                  </a:schemeClr>
                </a:solidFill>
              </a:rPr>
              <a:t>sbt</a:t>
            </a:r>
            <a:r>
              <a:rPr lang="vi-VN" sz="2800" b="1" dirty="0" smtClean="0">
                <a:solidFill>
                  <a:schemeClr val="bg2">
                    <a:lumMod val="10000"/>
                  </a:schemeClr>
                </a:solidFill>
              </a:rPr>
              <a:t> </a:t>
            </a:r>
            <a:endParaRPr lang="vi-VN" sz="2800" b="1" dirty="0" smtClean="0">
              <a:solidFill>
                <a:schemeClr val="bg2">
                  <a:lumMod val="10000"/>
                </a:schemeClr>
              </a:solidFill>
            </a:endParaRPr>
          </a:p>
          <a:p>
            <a:pPr algn="just"/>
            <a:r>
              <a:rPr lang="en-US" sz="2800" dirty="0" smtClean="0">
                <a:solidFill>
                  <a:schemeClr val="bg2">
                    <a:lumMod val="10000"/>
                  </a:schemeClr>
                </a:solidFill>
                <a:latin typeface="Times New Roman" pitchFamily="18" charset="0"/>
                <a:sym typeface="Wingdings" pitchFamily="2" charset="2"/>
              </a:rPr>
              <a:t></a:t>
            </a:r>
            <a:r>
              <a:rPr lang="vi-VN" sz="2800" dirty="0" smtClean="0">
                <a:solidFill>
                  <a:schemeClr val="bg2">
                    <a:lumMod val="10000"/>
                  </a:schemeClr>
                </a:solidFill>
                <a:latin typeface="Times New Roman" pitchFamily="18" charset="0"/>
                <a:sym typeface="Wingdings" pitchFamily="2" charset="2"/>
              </a:rPr>
              <a:t>Chuẩn bị</a:t>
            </a:r>
            <a:r>
              <a:rPr lang="en-US" sz="2800" dirty="0" smtClean="0">
                <a:solidFill>
                  <a:schemeClr val="bg2">
                    <a:lumMod val="10000"/>
                  </a:schemeClr>
                </a:solidFill>
                <a:latin typeface="Times New Roman" pitchFamily="18" charset="0"/>
                <a:sym typeface="Wingdings" pitchFamily="2" charset="2"/>
              </a:rPr>
              <a:t>: </a:t>
            </a:r>
            <a:r>
              <a:rPr lang="en-US" sz="2800" dirty="0" err="1" smtClean="0">
                <a:solidFill>
                  <a:schemeClr val="bg2">
                    <a:lumMod val="10000"/>
                  </a:schemeClr>
                </a:solidFill>
                <a:latin typeface="Times New Roman" pitchFamily="18" charset="0"/>
                <a:sym typeface="Wingdings" pitchFamily="2" charset="2"/>
              </a:rPr>
              <a:t>Góc</a:t>
            </a:r>
            <a:r>
              <a:rPr lang="en-US" sz="2800" dirty="0" smtClean="0">
                <a:solidFill>
                  <a:schemeClr val="bg2">
                    <a:lumMod val="10000"/>
                  </a:schemeClr>
                </a:solidFill>
                <a:latin typeface="Times New Roman" pitchFamily="18" charset="0"/>
                <a:sym typeface="Wingdings" pitchFamily="2" charset="2"/>
              </a:rPr>
              <a:t> </a:t>
            </a:r>
            <a:r>
              <a:rPr lang="en-US" sz="2800" dirty="0" err="1" smtClean="0">
                <a:solidFill>
                  <a:schemeClr val="bg2">
                    <a:lumMod val="10000"/>
                  </a:schemeClr>
                </a:solidFill>
                <a:latin typeface="Times New Roman" pitchFamily="18" charset="0"/>
                <a:sym typeface="Wingdings" pitchFamily="2" charset="2"/>
              </a:rPr>
              <a:t>tạo</a:t>
            </a:r>
            <a:r>
              <a:rPr lang="en-US" sz="2800" dirty="0" smtClean="0">
                <a:solidFill>
                  <a:schemeClr val="bg2">
                    <a:lumMod val="10000"/>
                  </a:schemeClr>
                </a:solidFill>
                <a:latin typeface="Times New Roman" pitchFamily="18" charset="0"/>
                <a:sym typeface="Wingdings" pitchFamily="2" charset="2"/>
              </a:rPr>
              <a:t> </a:t>
            </a:r>
            <a:r>
              <a:rPr lang="en-US" sz="2800" dirty="0" err="1" smtClean="0">
                <a:solidFill>
                  <a:schemeClr val="bg2">
                    <a:lumMod val="10000"/>
                  </a:schemeClr>
                </a:solidFill>
                <a:latin typeface="Times New Roman" pitchFamily="18" charset="0"/>
                <a:sym typeface="Wingdings" pitchFamily="2" charset="2"/>
              </a:rPr>
              <a:t>bởi</a:t>
            </a:r>
            <a:r>
              <a:rPr lang="en-US" sz="2800" dirty="0" smtClean="0">
                <a:solidFill>
                  <a:schemeClr val="bg2">
                    <a:lumMod val="10000"/>
                  </a:schemeClr>
                </a:solidFill>
                <a:latin typeface="Times New Roman" pitchFamily="18" charset="0"/>
                <a:sym typeface="Wingdings" pitchFamily="2" charset="2"/>
              </a:rPr>
              <a:t> </a:t>
            </a:r>
            <a:r>
              <a:rPr lang="en-US" sz="2800" dirty="0" err="1" smtClean="0">
                <a:solidFill>
                  <a:schemeClr val="bg2">
                    <a:lumMod val="10000"/>
                  </a:schemeClr>
                </a:solidFill>
                <a:latin typeface="Times New Roman" pitchFamily="18" charset="0"/>
                <a:sym typeface="Wingdings" pitchFamily="2" charset="2"/>
              </a:rPr>
              <a:t>tia</a:t>
            </a:r>
            <a:r>
              <a:rPr lang="en-US" sz="2800" dirty="0" smtClean="0">
                <a:solidFill>
                  <a:schemeClr val="bg2">
                    <a:lumMod val="10000"/>
                  </a:schemeClr>
                </a:solidFill>
                <a:latin typeface="Times New Roman" pitchFamily="18" charset="0"/>
                <a:sym typeface="Wingdings" pitchFamily="2" charset="2"/>
              </a:rPr>
              <a:t> </a:t>
            </a:r>
            <a:r>
              <a:rPr lang="en-US" sz="2800" dirty="0" err="1" smtClean="0">
                <a:solidFill>
                  <a:schemeClr val="bg2">
                    <a:lumMod val="10000"/>
                  </a:schemeClr>
                </a:solidFill>
                <a:latin typeface="Times New Roman" pitchFamily="18" charset="0"/>
                <a:sym typeface="Wingdings" pitchFamily="2" charset="2"/>
              </a:rPr>
              <a:t>tiếp</a:t>
            </a:r>
            <a:r>
              <a:rPr lang="en-US" sz="2800" dirty="0" smtClean="0">
                <a:solidFill>
                  <a:schemeClr val="bg2">
                    <a:lumMod val="10000"/>
                  </a:schemeClr>
                </a:solidFill>
                <a:latin typeface="Times New Roman" pitchFamily="18" charset="0"/>
                <a:sym typeface="Wingdings" pitchFamily="2" charset="2"/>
              </a:rPr>
              <a:t> </a:t>
            </a:r>
            <a:r>
              <a:rPr lang="en-US" sz="2800" dirty="0" err="1" smtClean="0">
                <a:solidFill>
                  <a:schemeClr val="bg2">
                    <a:lumMod val="10000"/>
                  </a:schemeClr>
                </a:solidFill>
                <a:latin typeface="Times New Roman" pitchFamily="18" charset="0"/>
                <a:sym typeface="Wingdings" pitchFamily="2" charset="2"/>
              </a:rPr>
              <a:t>tuyến</a:t>
            </a:r>
            <a:r>
              <a:rPr lang="en-US" sz="2800" dirty="0" smtClean="0">
                <a:solidFill>
                  <a:schemeClr val="bg2">
                    <a:lumMod val="10000"/>
                  </a:schemeClr>
                </a:solidFill>
                <a:latin typeface="Times New Roman" pitchFamily="18" charset="0"/>
                <a:sym typeface="Wingdings" pitchFamily="2" charset="2"/>
              </a:rPr>
              <a:t> </a:t>
            </a:r>
            <a:r>
              <a:rPr lang="en-US" sz="2800" dirty="0" err="1" smtClean="0">
                <a:solidFill>
                  <a:schemeClr val="bg2">
                    <a:lumMod val="10000"/>
                  </a:schemeClr>
                </a:solidFill>
                <a:latin typeface="Times New Roman" pitchFamily="18" charset="0"/>
                <a:sym typeface="Wingdings" pitchFamily="2" charset="2"/>
              </a:rPr>
              <a:t>và</a:t>
            </a:r>
            <a:r>
              <a:rPr lang="en-US" sz="2800" dirty="0" smtClean="0">
                <a:solidFill>
                  <a:schemeClr val="bg2">
                    <a:lumMod val="10000"/>
                  </a:schemeClr>
                </a:solidFill>
                <a:latin typeface="Times New Roman" pitchFamily="18" charset="0"/>
                <a:sym typeface="Wingdings" pitchFamily="2" charset="2"/>
              </a:rPr>
              <a:t> </a:t>
            </a:r>
            <a:r>
              <a:rPr lang="en-US" sz="2800" dirty="0" err="1" smtClean="0">
                <a:solidFill>
                  <a:schemeClr val="bg2">
                    <a:lumMod val="10000"/>
                  </a:schemeClr>
                </a:solidFill>
                <a:latin typeface="Times New Roman" pitchFamily="18" charset="0"/>
                <a:sym typeface="Wingdings" pitchFamily="2" charset="2"/>
              </a:rPr>
              <a:t>dây</a:t>
            </a:r>
            <a:r>
              <a:rPr lang="en-US" sz="2800" dirty="0" smtClean="0">
                <a:solidFill>
                  <a:schemeClr val="bg2">
                    <a:lumMod val="10000"/>
                  </a:schemeClr>
                </a:solidFill>
                <a:latin typeface="Times New Roman" pitchFamily="18" charset="0"/>
                <a:sym typeface="Wingdings" pitchFamily="2" charset="2"/>
              </a:rPr>
              <a:t> </a:t>
            </a:r>
            <a:r>
              <a:rPr lang="en-US" sz="2800" dirty="0" err="1" smtClean="0">
                <a:solidFill>
                  <a:schemeClr val="bg2">
                    <a:lumMod val="10000"/>
                  </a:schemeClr>
                </a:solidFill>
                <a:latin typeface="Times New Roman" pitchFamily="18" charset="0"/>
                <a:sym typeface="Wingdings" pitchFamily="2" charset="2"/>
              </a:rPr>
              <a:t>cung</a:t>
            </a:r>
            <a:endParaRPr lang="en-US" sz="2800" b="1" dirty="0">
              <a:solidFill>
                <a:schemeClr val="bg2">
                  <a:lumMod val="10000"/>
                </a:schemeClr>
              </a:solidFill>
              <a:latin typeface=".VnTime" pitchFamily="34" charset="0"/>
            </a:endParaRPr>
          </a:p>
        </p:txBody>
      </p:sp>
    </p:spTree>
    <p:extLst>
      <p:ext uri="{BB962C8B-B14F-4D97-AF65-F5344CB8AC3E}">
        <p14:creationId xmlns:p14="http://schemas.microsoft.com/office/powerpoint/2010/main" val="32935512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p:cTn id="7" dur="1000" fill="hold"/>
                                        <p:tgtEl>
                                          <p:spTgt spid="65540"/>
                                        </p:tgtEl>
                                        <p:attrNameLst>
                                          <p:attrName>ppt_x</p:attrName>
                                        </p:attrNameLst>
                                      </p:cBhvr>
                                      <p:tavLst>
                                        <p:tav tm="0">
                                          <p:val>
                                            <p:strVal val="#ppt_x-.2"/>
                                          </p:val>
                                        </p:tav>
                                        <p:tav tm="100000">
                                          <p:val>
                                            <p:strVal val="#ppt_x"/>
                                          </p:val>
                                        </p:tav>
                                      </p:tavLst>
                                    </p:anim>
                                    <p:anim calcmode="lin" valueType="num">
                                      <p:cBhvr>
                                        <p:cTn id="8" dur="1000" fill="hold"/>
                                        <p:tgtEl>
                                          <p:spTgt spid="655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55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65541"/>
                                        </p:tgtEl>
                                        <p:attrNameLst>
                                          <p:attrName>style.visibility</p:attrName>
                                        </p:attrNameLst>
                                      </p:cBhvr>
                                      <p:to>
                                        <p:strVal val="visible"/>
                                      </p:to>
                                    </p:set>
                                    <p:animEffect transition="in" filter="fade">
                                      <p:cBhvr>
                                        <p:cTn id="14" dur="800" decel="100000"/>
                                        <p:tgtEl>
                                          <p:spTgt spid="65541"/>
                                        </p:tgtEl>
                                      </p:cBhvr>
                                    </p:animEffect>
                                    <p:anim calcmode="lin" valueType="num">
                                      <p:cBhvr>
                                        <p:cTn id="15" dur="800" decel="100000" fill="hold"/>
                                        <p:tgtEl>
                                          <p:spTgt spid="65541"/>
                                        </p:tgtEl>
                                        <p:attrNameLst>
                                          <p:attrName>style.rotation</p:attrName>
                                        </p:attrNameLst>
                                      </p:cBhvr>
                                      <p:tavLst>
                                        <p:tav tm="0">
                                          <p:val>
                                            <p:fltVal val="-90"/>
                                          </p:val>
                                        </p:tav>
                                        <p:tav tm="100000">
                                          <p:val>
                                            <p:fltVal val="0"/>
                                          </p:val>
                                        </p:tav>
                                      </p:tavLst>
                                    </p:anim>
                                    <p:anim calcmode="lin" valueType="num">
                                      <p:cBhvr>
                                        <p:cTn id="16" dur="800" decel="100000" fill="hold"/>
                                        <p:tgtEl>
                                          <p:spTgt spid="65541"/>
                                        </p:tgtEl>
                                        <p:attrNameLst>
                                          <p:attrName>ppt_x</p:attrName>
                                        </p:attrNameLst>
                                      </p:cBhvr>
                                      <p:tavLst>
                                        <p:tav tm="0">
                                          <p:val>
                                            <p:strVal val="#ppt_x+0.4"/>
                                          </p:val>
                                        </p:tav>
                                        <p:tav tm="100000">
                                          <p:val>
                                            <p:strVal val="#ppt_x-0.05"/>
                                          </p:val>
                                        </p:tav>
                                      </p:tavLst>
                                    </p:anim>
                                    <p:anim calcmode="lin" valueType="num">
                                      <p:cBhvr>
                                        <p:cTn id="17" dur="800" decel="100000" fill="hold"/>
                                        <p:tgtEl>
                                          <p:spTgt spid="65541"/>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65541"/>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6554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5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23"/>
          <p:cNvSpPr>
            <a:spLocks noChangeArrowheads="1"/>
          </p:cNvSpPr>
          <p:nvPr/>
        </p:nvSpPr>
        <p:spPr bwMode="auto">
          <a:xfrm>
            <a:off x="2070100" y="1968500"/>
            <a:ext cx="2133600" cy="2209800"/>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6166" name="Arc 22"/>
          <p:cNvSpPr>
            <a:spLocks/>
          </p:cNvSpPr>
          <p:nvPr/>
        </p:nvSpPr>
        <p:spPr bwMode="auto">
          <a:xfrm>
            <a:off x="3048000" y="3149600"/>
            <a:ext cx="195263" cy="152400"/>
          </a:xfrm>
          <a:custGeom>
            <a:avLst/>
            <a:gdLst>
              <a:gd name="T0" fmla="*/ 477580091 w 27766"/>
              <a:gd name="T1" fmla="*/ 299353633 h 21600"/>
              <a:gd name="T2" fmla="*/ 0 w 27766"/>
              <a:gd name="T3" fmla="*/ 278408243 h 21600"/>
              <a:gd name="T4" fmla="*/ 251054771 w 27766"/>
              <a:gd name="T5" fmla="*/ 0 h 21600"/>
              <a:gd name="T6" fmla="*/ 0 60000 65536"/>
              <a:gd name="T7" fmla="*/ 0 60000 65536"/>
              <a:gd name="T8" fmla="*/ 0 60000 65536"/>
              <a:gd name="T9" fmla="*/ 0 w 27766"/>
              <a:gd name="T10" fmla="*/ 0 h 21600"/>
              <a:gd name="T11" fmla="*/ 27766 w 27766"/>
              <a:gd name="T12" fmla="*/ 21600 h 21600"/>
            </a:gdLst>
            <a:ahLst/>
            <a:cxnLst>
              <a:cxn ang="T6">
                <a:pos x="T0" y="T1"/>
              </a:cxn>
              <a:cxn ang="T7">
                <a:pos x="T2" y="T3"/>
              </a:cxn>
              <a:cxn ang="T8">
                <a:pos x="T4" y="T5"/>
              </a:cxn>
            </a:cxnLst>
            <a:rect l="T9" t="T10" r="T11" b="T12"/>
            <a:pathLst>
              <a:path w="27766" h="21600" fill="none" extrusionOk="0">
                <a:moveTo>
                  <a:pt x="27765" y="17120"/>
                </a:moveTo>
                <a:cubicBezTo>
                  <a:pt x="23989" y="20025"/>
                  <a:pt x="19359" y="21599"/>
                  <a:pt x="14596" y="21600"/>
                </a:cubicBezTo>
                <a:cubicBezTo>
                  <a:pt x="9191" y="21600"/>
                  <a:pt x="3984" y="19574"/>
                  <a:pt x="0" y="15922"/>
                </a:cubicBezTo>
              </a:path>
              <a:path w="27766" h="21600" stroke="0" extrusionOk="0">
                <a:moveTo>
                  <a:pt x="27765" y="17120"/>
                </a:moveTo>
                <a:cubicBezTo>
                  <a:pt x="23989" y="20025"/>
                  <a:pt x="19359" y="21599"/>
                  <a:pt x="14596" y="21600"/>
                </a:cubicBezTo>
                <a:cubicBezTo>
                  <a:pt x="9191" y="21600"/>
                  <a:pt x="3984" y="19574"/>
                  <a:pt x="0" y="15922"/>
                </a:cubicBezTo>
                <a:lnTo>
                  <a:pt x="14596" y="0"/>
                </a:lnTo>
                <a:lnTo>
                  <a:pt x="27765" y="17120"/>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sp>
        <p:nvSpPr>
          <p:cNvPr id="6168" name="Line 24"/>
          <p:cNvSpPr>
            <a:spLocks noChangeShapeType="1"/>
          </p:cNvSpPr>
          <p:nvPr/>
        </p:nvSpPr>
        <p:spPr bwMode="auto">
          <a:xfrm flipH="1">
            <a:off x="2451100" y="3111500"/>
            <a:ext cx="695325" cy="8382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6169" name="Line 25"/>
          <p:cNvSpPr>
            <a:spLocks noChangeShapeType="1"/>
          </p:cNvSpPr>
          <p:nvPr/>
        </p:nvSpPr>
        <p:spPr bwMode="auto">
          <a:xfrm>
            <a:off x="3136900" y="3111500"/>
            <a:ext cx="609600" cy="8382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grpSp>
        <p:nvGrpSpPr>
          <p:cNvPr id="2" name="Group 43"/>
          <p:cNvGrpSpPr>
            <a:grpSpLocks/>
          </p:cNvGrpSpPr>
          <p:nvPr/>
        </p:nvGrpSpPr>
        <p:grpSpPr bwMode="auto">
          <a:xfrm>
            <a:off x="3060700" y="3454400"/>
            <a:ext cx="306388" cy="365125"/>
            <a:chOff x="2736" y="1710"/>
            <a:chExt cx="193" cy="230"/>
          </a:xfrm>
        </p:grpSpPr>
        <p:sp>
          <p:nvSpPr>
            <p:cNvPr id="7193" name="Rectangle 26"/>
            <p:cNvSpPr>
              <a:spLocks noChangeArrowheads="1"/>
            </p:cNvSpPr>
            <p:nvPr/>
          </p:nvSpPr>
          <p:spPr bwMode="auto">
            <a:xfrm>
              <a:off x="2736" y="1766"/>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smtClean="0">
                  <a:solidFill>
                    <a:srgbClr val="0000FF"/>
                  </a:solidFill>
                </a:rPr>
                <a:t>80</a:t>
              </a:r>
              <a:endParaRPr lang="en-US" altLang="en-US" sz="1800" smtClean="0">
                <a:solidFill>
                  <a:srgbClr val="000099"/>
                </a:solidFill>
                <a:latin typeface="Times New Roman" pitchFamily="18" charset="0"/>
              </a:endParaRPr>
            </a:p>
          </p:txBody>
        </p:sp>
        <p:sp>
          <p:nvSpPr>
            <p:cNvPr id="7194" name="Rectangle 27"/>
            <p:cNvSpPr>
              <a:spLocks noChangeArrowheads="1"/>
            </p:cNvSpPr>
            <p:nvPr/>
          </p:nvSpPr>
          <p:spPr bwMode="auto">
            <a:xfrm>
              <a:off x="2852" y="1710"/>
              <a:ext cx="7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smtClean="0">
                  <a:solidFill>
                    <a:srgbClr val="0000FF"/>
                  </a:solidFill>
                  <a:latin typeface="Symbol" pitchFamily="18" charset="2"/>
                </a:rPr>
                <a:t>°</a:t>
              </a:r>
              <a:endParaRPr lang="en-US" altLang="en-US" sz="2400" smtClean="0">
                <a:solidFill>
                  <a:srgbClr val="000099"/>
                </a:solidFill>
                <a:latin typeface="Times New Roman" pitchFamily="18" charset="0"/>
              </a:endParaRPr>
            </a:p>
          </p:txBody>
        </p:sp>
      </p:grpSp>
      <p:sp>
        <p:nvSpPr>
          <p:cNvPr id="6172" name="Rectangle 28"/>
          <p:cNvSpPr>
            <a:spLocks noChangeArrowheads="1"/>
          </p:cNvSpPr>
          <p:nvPr/>
        </p:nvSpPr>
        <p:spPr bwMode="auto">
          <a:xfrm>
            <a:off x="3098800" y="1689100"/>
            <a:ext cx="123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600" smtClean="0">
                <a:solidFill>
                  <a:srgbClr val="000000"/>
                </a:solidFill>
              </a:rPr>
              <a:t>n</a:t>
            </a:r>
            <a:endParaRPr lang="en-US" altLang="en-US" sz="1600" smtClean="0">
              <a:solidFill>
                <a:srgbClr val="000099"/>
              </a:solidFill>
              <a:latin typeface="Times New Roman" pitchFamily="18" charset="0"/>
            </a:endParaRPr>
          </a:p>
        </p:txBody>
      </p:sp>
      <p:sp>
        <p:nvSpPr>
          <p:cNvPr id="6173" name="Rectangle 29"/>
          <p:cNvSpPr>
            <a:spLocks noChangeArrowheads="1"/>
          </p:cNvSpPr>
          <p:nvPr/>
        </p:nvSpPr>
        <p:spPr bwMode="auto">
          <a:xfrm>
            <a:off x="3060700" y="4178300"/>
            <a:ext cx="180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600" smtClean="0">
                <a:solidFill>
                  <a:srgbClr val="000000"/>
                </a:solidFill>
              </a:rPr>
              <a:t>m</a:t>
            </a:r>
            <a:endParaRPr lang="en-US" altLang="en-US" sz="1600" smtClean="0">
              <a:solidFill>
                <a:srgbClr val="000099"/>
              </a:solidFill>
              <a:latin typeface="Times New Roman" pitchFamily="18" charset="0"/>
            </a:endParaRPr>
          </a:p>
        </p:txBody>
      </p:sp>
      <p:sp>
        <p:nvSpPr>
          <p:cNvPr id="7177" name="Oval 31"/>
          <p:cNvSpPr>
            <a:spLocks noChangeArrowheads="1"/>
          </p:cNvSpPr>
          <p:nvPr/>
        </p:nvSpPr>
        <p:spPr bwMode="auto">
          <a:xfrm>
            <a:off x="3124200" y="3086100"/>
            <a:ext cx="47625" cy="4762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7178" name="Rectangle 32"/>
          <p:cNvSpPr>
            <a:spLocks noChangeArrowheads="1"/>
          </p:cNvSpPr>
          <p:nvPr/>
        </p:nvSpPr>
        <p:spPr bwMode="auto">
          <a:xfrm>
            <a:off x="2832100" y="2781300"/>
            <a:ext cx="2365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smtClean="0">
                <a:solidFill>
                  <a:srgbClr val="000099"/>
                </a:solidFill>
                <a:latin typeface="Times New Roman" pitchFamily="18" charset="0"/>
              </a:rPr>
              <a:t>O</a:t>
            </a:r>
          </a:p>
        </p:txBody>
      </p:sp>
      <p:sp>
        <p:nvSpPr>
          <p:cNvPr id="7179" name="Rectangle 34"/>
          <p:cNvSpPr>
            <a:spLocks noChangeArrowheads="1"/>
          </p:cNvSpPr>
          <p:nvPr/>
        </p:nvSpPr>
        <p:spPr bwMode="auto">
          <a:xfrm>
            <a:off x="2070100" y="3721100"/>
            <a:ext cx="220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smtClean="0">
                <a:solidFill>
                  <a:srgbClr val="0000FF"/>
                </a:solidFill>
              </a:rPr>
              <a:t>B</a:t>
            </a:r>
            <a:endParaRPr lang="en-US" altLang="en-US" sz="2400" b="0" smtClean="0">
              <a:solidFill>
                <a:srgbClr val="000099"/>
              </a:solidFill>
              <a:latin typeface="Times New Roman" pitchFamily="18" charset="0"/>
            </a:endParaRPr>
          </a:p>
        </p:txBody>
      </p:sp>
      <p:sp>
        <p:nvSpPr>
          <p:cNvPr id="7180" name="Rectangle 36"/>
          <p:cNvSpPr>
            <a:spLocks noChangeArrowheads="1"/>
          </p:cNvSpPr>
          <p:nvPr/>
        </p:nvSpPr>
        <p:spPr bwMode="auto">
          <a:xfrm>
            <a:off x="3860800" y="3848100"/>
            <a:ext cx="220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smtClean="0">
                <a:solidFill>
                  <a:srgbClr val="0000FF"/>
                </a:solidFill>
              </a:rPr>
              <a:t>C</a:t>
            </a:r>
            <a:endParaRPr lang="en-US" altLang="en-US" sz="2400" b="0" smtClean="0">
              <a:solidFill>
                <a:srgbClr val="000099"/>
              </a:solidFill>
              <a:latin typeface="Times New Roman" pitchFamily="18" charset="0"/>
            </a:endParaRPr>
          </a:p>
        </p:txBody>
      </p:sp>
      <p:grpSp>
        <p:nvGrpSpPr>
          <p:cNvPr id="7181" name="Group 37"/>
          <p:cNvGrpSpPr>
            <a:grpSpLocks/>
          </p:cNvGrpSpPr>
          <p:nvPr/>
        </p:nvGrpSpPr>
        <p:grpSpPr bwMode="auto">
          <a:xfrm>
            <a:off x="0" y="0"/>
            <a:ext cx="9144000" cy="6858000"/>
            <a:chOff x="-15" y="-25"/>
            <a:chExt cx="5775" cy="4345"/>
          </a:xfrm>
        </p:grpSpPr>
        <p:pic>
          <p:nvPicPr>
            <p:cNvPr id="7189" name="Picture 38"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37" y="2122"/>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39"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63" y="2122"/>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40"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41"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94" name="Oval 50"/>
          <p:cNvSpPr>
            <a:spLocks noChangeArrowheads="1"/>
          </p:cNvSpPr>
          <p:nvPr/>
        </p:nvSpPr>
        <p:spPr bwMode="auto">
          <a:xfrm>
            <a:off x="2667000" y="2044700"/>
            <a:ext cx="47625" cy="4762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6195" name="Rectangle 51"/>
          <p:cNvSpPr>
            <a:spLocks noChangeArrowheads="1"/>
          </p:cNvSpPr>
          <p:nvPr/>
        </p:nvSpPr>
        <p:spPr bwMode="auto">
          <a:xfrm>
            <a:off x="2374900" y="1701800"/>
            <a:ext cx="220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smtClean="0">
                <a:solidFill>
                  <a:srgbClr val="0000FF"/>
                </a:solidFill>
              </a:rPr>
              <a:t>A</a:t>
            </a:r>
            <a:endParaRPr lang="en-US" altLang="en-US" sz="2400" b="0" smtClean="0">
              <a:solidFill>
                <a:srgbClr val="000099"/>
              </a:solidFill>
              <a:latin typeface="Times New Roman" pitchFamily="18" charset="0"/>
            </a:endParaRPr>
          </a:p>
        </p:txBody>
      </p:sp>
      <p:sp>
        <p:nvSpPr>
          <p:cNvPr id="6196" name="Line 52"/>
          <p:cNvSpPr>
            <a:spLocks noChangeShapeType="1"/>
          </p:cNvSpPr>
          <p:nvPr/>
        </p:nvSpPr>
        <p:spPr bwMode="auto">
          <a:xfrm flipH="1">
            <a:off x="2374900" y="2082800"/>
            <a:ext cx="304800" cy="23622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6197" name="Line 53"/>
          <p:cNvSpPr>
            <a:spLocks noChangeShapeType="1"/>
          </p:cNvSpPr>
          <p:nvPr/>
        </p:nvSpPr>
        <p:spPr bwMode="auto">
          <a:xfrm>
            <a:off x="2692400" y="2070100"/>
            <a:ext cx="1244600" cy="22225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6198" name="Arc 54"/>
          <p:cNvSpPr>
            <a:spLocks/>
          </p:cNvSpPr>
          <p:nvPr/>
        </p:nvSpPr>
        <p:spPr bwMode="auto">
          <a:xfrm>
            <a:off x="2654300" y="2235200"/>
            <a:ext cx="195263" cy="152400"/>
          </a:xfrm>
          <a:custGeom>
            <a:avLst/>
            <a:gdLst>
              <a:gd name="T0" fmla="*/ 477580091 w 27766"/>
              <a:gd name="T1" fmla="*/ 299353633 h 21600"/>
              <a:gd name="T2" fmla="*/ 0 w 27766"/>
              <a:gd name="T3" fmla="*/ 278408243 h 21600"/>
              <a:gd name="T4" fmla="*/ 251054771 w 27766"/>
              <a:gd name="T5" fmla="*/ 0 h 21600"/>
              <a:gd name="T6" fmla="*/ 0 60000 65536"/>
              <a:gd name="T7" fmla="*/ 0 60000 65536"/>
              <a:gd name="T8" fmla="*/ 0 60000 65536"/>
              <a:gd name="T9" fmla="*/ 0 w 27766"/>
              <a:gd name="T10" fmla="*/ 0 h 21600"/>
              <a:gd name="T11" fmla="*/ 27766 w 27766"/>
              <a:gd name="T12" fmla="*/ 21600 h 21600"/>
            </a:gdLst>
            <a:ahLst/>
            <a:cxnLst>
              <a:cxn ang="T6">
                <a:pos x="T0" y="T1"/>
              </a:cxn>
              <a:cxn ang="T7">
                <a:pos x="T2" y="T3"/>
              </a:cxn>
              <a:cxn ang="T8">
                <a:pos x="T4" y="T5"/>
              </a:cxn>
            </a:cxnLst>
            <a:rect l="T9" t="T10" r="T11" b="T12"/>
            <a:pathLst>
              <a:path w="27766" h="21600" fill="none" extrusionOk="0">
                <a:moveTo>
                  <a:pt x="27765" y="17120"/>
                </a:moveTo>
                <a:cubicBezTo>
                  <a:pt x="23989" y="20025"/>
                  <a:pt x="19359" y="21599"/>
                  <a:pt x="14596" y="21600"/>
                </a:cubicBezTo>
                <a:cubicBezTo>
                  <a:pt x="9191" y="21600"/>
                  <a:pt x="3984" y="19574"/>
                  <a:pt x="0" y="15922"/>
                </a:cubicBezTo>
              </a:path>
              <a:path w="27766" h="21600" stroke="0" extrusionOk="0">
                <a:moveTo>
                  <a:pt x="27765" y="17120"/>
                </a:moveTo>
                <a:cubicBezTo>
                  <a:pt x="23989" y="20025"/>
                  <a:pt x="19359" y="21599"/>
                  <a:pt x="14596" y="21600"/>
                </a:cubicBezTo>
                <a:cubicBezTo>
                  <a:pt x="9191" y="21600"/>
                  <a:pt x="3984" y="19574"/>
                  <a:pt x="0" y="15922"/>
                </a:cubicBezTo>
                <a:lnTo>
                  <a:pt x="14596" y="0"/>
                </a:lnTo>
                <a:lnTo>
                  <a:pt x="27765" y="17120"/>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sp>
        <p:nvSpPr>
          <p:cNvPr id="7187" name="Oval 33"/>
          <p:cNvSpPr>
            <a:spLocks noChangeArrowheads="1"/>
          </p:cNvSpPr>
          <p:nvPr/>
        </p:nvSpPr>
        <p:spPr bwMode="auto">
          <a:xfrm>
            <a:off x="2425700" y="3898900"/>
            <a:ext cx="47625" cy="4762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7188" name="Oval 35"/>
          <p:cNvSpPr>
            <a:spLocks noChangeArrowheads="1"/>
          </p:cNvSpPr>
          <p:nvPr/>
        </p:nvSpPr>
        <p:spPr bwMode="auto">
          <a:xfrm>
            <a:off x="3746500" y="3949700"/>
            <a:ext cx="47625" cy="4762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Tree>
    <p:extLst>
      <p:ext uri="{BB962C8B-B14F-4D97-AF65-F5344CB8AC3E}">
        <p14:creationId xmlns:p14="http://schemas.microsoft.com/office/powerpoint/2010/main" val="3733400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1000"/>
                                        <p:tgtEl>
                                          <p:spTgt spid="6172"/>
                                        </p:tgtEl>
                                      </p:cBhvr>
                                    </p:animEffect>
                                    <p:set>
                                      <p:cBhvr>
                                        <p:cTn id="7" dur="1" fill="hold">
                                          <p:stCondLst>
                                            <p:cond delay="999"/>
                                          </p:stCondLst>
                                        </p:cTn>
                                        <p:tgtEl>
                                          <p:spTgt spid="6172"/>
                                        </p:tgtEl>
                                        <p:attrNameLst>
                                          <p:attrName>style.visibility</p:attrName>
                                        </p:attrNameLst>
                                      </p:cBhvr>
                                      <p:to>
                                        <p:strVal val="hidden"/>
                                      </p:to>
                                    </p:set>
                                  </p:childTnLst>
                                </p:cTn>
                              </p:par>
                              <p:par>
                                <p:cTn id="8" presetID="8" presetClass="exit" presetSubtype="16" fill="hold" grpId="0" nodeType="withEffect">
                                  <p:stCondLst>
                                    <p:cond delay="0"/>
                                  </p:stCondLst>
                                  <p:childTnLst>
                                    <p:animEffect transition="out" filter="diamond(in)">
                                      <p:cBhvr>
                                        <p:cTn id="9" dur="1000"/>
                                        <p:tgtEl>
                                          <p:spTgt spid="6173"/>
                                        </p:tgtEl>
                                      </p:cBhvr>
                                    </p:animEffect>
                                    <p:set>
                                      <p:cBhvr>
                                        <p:cTn id="10" dur="1" fill="hold">
                                          <p:stCondLst>
                                            <p:cond delay="999"/>
                                          </p:stCondLst>
                                        </p:cTn>
                                        <p:tgtEl>
                                          <p:spTgt spid="6173"/>
                                        </p:tgtEl>
                                        <p:attrNameLst>
                                          <p:attrName>style.visibility</p:attrName>
                                        </p:attrNameLst>
                                      </p:cBhvr>
                                      <p:to>
                                        <p:strVal val="hidden"/>
                                      </p:to>
                                    </p:set>
                                  </p:childTnLst>
                                </p:cTn>
                              </p:par>
                              <p:par>
                                <p:cTn id="11" presetID="8" presetClass="exit" presetSubtype="16" fill="hold" nodeType="withEffect">
                                  <p:stCondLst>
                                    <p:cond delay="0"/>
                                  </p:stCondLst>
                                  <p:childTnLst>
                                    <p:animEffect transition="out" filter="diamond(in)">
                                      <p:cBhvr>
                                        <p:cTn id="12" dur="1000"/>
                                        <p:tgtEl>
                                          <p:spTgt spid="2"/>
                                        </p:tgtEl>
                                      </p:cBhvr>
                                    </p:animEffect>
                                    <p:set>
                                      <p:cBhvr>
                                        <p:cTn id="13" dur="1" fill="hold">
                                          <p:stCondLst>
                                            <p:cond delay="999"/>
                                          </p:stCondLst>
                                        </p:cTn>
                                        <p:tgtEl>
                                          <p:spTgt spid="2"/>
                                        </p:tgtEl>
                                        <p:attrNameLst>
                                          <p:attrName>style.visibility</p:attrName>
                                        </p:attrNameLst>
                                      </p:cBhvr>
                                      <p:to>
                                        <p:strVal val="hidden"/>
                                      </p:to>
                                    </p:set>
                                  </p:childTnLst>
                                </p:cTn>
                              </p:par>
                              <p:par>
                                <p:cTn id="14" presetID="8" presetClass="exit" presetSubtype="16" fill="hold" grpId="0" nodeType="withEffect">
                                  <p:stCondLst>
                                    <p:cond delay="0"/>
                                  </p:stCondLst>
                                  <p:childTnLst>
                                    <p:animEffect transition="out" filter="diamond(in)">
                                      <p:cBhvr>
                                        <p:cTn id="15" dur="1000"/>
                                        <p:tgtEl>
                                          <p:spTgt spid="6166"/>
                                        </p:tgtEl>
                                      </p:cBhvr>
                                    </p:animEffect>
                                    <p:set>
                                      <p:cBhvr>
                                        <p:cTn id="16" dur="1" fill="hold">
                                          <p:stCondLst>
                                            <p:cond delay="999"/>
                                          </p:stCondLst>
                                        </p:cTn>
                                        <p:tgtEl>
                                          <p:spTgt spid="616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6194"/>
                                        </p:tgtEl>
                                        <p:attrNameLst>
                                          <p:attrName>style.visibility</p:attrName>
                                        </p:attrNameLst>
                                      </p:cBhvr>
                                      <p:to>
                                        <p:strVal val="visible"/>
                                      </p:to>
                                    </p:set>
                                    <p:animEffect transition="in" filter="diamond(in)">
                                      <p:cBhvr>
                                        <p:cTn id="21" dur="1000"/>
                                        <p:tgtEl>
                                          <p:spTgt spid="6194"/>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6195"/>
                                        </p:tgtEl>
                                        <p:attrNameLst>
                                          <p:attrName>style.visibility</p:attrName>
                                        </p:attrNameLst>
                                      </p:cBhvr>
                                      <p:to>
                                        <p:strVal val="visible"/>
                                      </p:to>
                                    </p:set>
                                    <p:animEffect transition="in" filter="diamond(in)">
                                      <p:cBhvr>
                                        <p:cTn id="24" dur="1000"/>
                                        <p:tgtEl>
                                          <p:spTgt spid="619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xit" presetSubtype="16" fill="hold" grpId="0" nodeType="clickEffect">
                                  <p:stCondLst>
                                    <p:cond delay="0"/>
                                  </p:stCondLst>
                                  <p:childTnLst>
                                    <p:animEffect transition="out" filter="diamond(in)">
                                      <p:cBhvr>
                                        <p:cTn id="28" dur="1000"/>
                                        <p:tgtEl>
                                          <p:spTgt spid="6168"/>
                                        </p:tgtEl>
                                      </p:cBhvr>
                                    </p:animEffect>
                                    <p:set>
                                      <p:cBhvr>
                                        <p:cTn id="29" dur="1" fill="hold">
                                          <p:stCondLst>
                                            <p:cond delay="999"/>
                                          </p:stCondLst>
                                        </p:cTn>
                                        <p:tgtEl>
                                          <p:spTgt spid="6168"/>
                                        </p:tgtEl>
                                        <p:attrNameLst>
                                          <p:attrName>style.visibility</p:attrName>
                                        </p:attrNameLst>
                                      </p:cBhvr>
                                      <p:to>
                                        <p:strVal val="hidden"/>
                                      </p:to>
                                    </p:set>
                                  </p:childTnLst>
                                </p:cTn>
                              </p:par>
                              <p:par>
                                <p:cTn id="30" presetID="8" presetClass="exit" presetSubtype="16" fill="hold" grpId="0" nodeType="withEffect">
                                  <p:stCondLst>
                                    <p:cond delay="0"/>
                                  </p:stCondLst>
                                  <p:childTnLst>
                                    <p:animEffect transition="out" filter="diamond(in)">
                                      <p:cBhvr>
                                        <p:cTn id="31" dur="1000"/>
                                        <p:tgtEl>
                                          <p:spTgt spid="6169"/>
                                        </p:tgtEl>
                                      </p:cBhvr>
                                    </p:animEffect>
                                    <p:set>
                                      <p:cBhvr>
                                        <p:cTn id="32" dur="1" fill="hold">
                                          <p:stCondLst>
                                            <p:cond delay="999"/>
                                          </p:stCondLst>
                                        </p:cTn>
                                        <p:tgtEl>
                                          <p:spTgt spid="6169"/>
                                        </p:tgtEl>
                                        <p:attrNameLst>
                                          <p:attrName>style.visibility</p:attrName>
                                        </p:attrNameLst>
                                      </p:cBhvr>
                                      <p:to>
                                        <p:strVal val="hidden"/>
                                      </p:to>
                                    </p:set>
                                  </p:childTnLst>
                                </p:cTn>
                              </p:par>
                              <p:par>
                                <p:cTn id="33" presetID="8" presetClass="entr" presetSubtype="16" fill="hold" grpId="0" nodeType="withEffect">
                                  <p:stCondLst>
                                    <p:cond delay="0"/>
                                  </p:stCondLst>
                                  <p:childTnLst>
                                    <p:set>
                                      <p:cBhvr>
                                        <p:cTn id="34" dur="1" fill="hold">
                                          <p:stCondLst>
                                            <p:cond delay="0"/>
                                          </p:stCondLst>
                                        </p:cTn>
                                        <p:tgtEl>
                                          <p:spTgt spid="6196"/>
                                        </p:tgtEl>
                                        <p:attrNameLst>
                                          <p:attrName>style.visibility</p:attrName>
                                        </p:attrNameLst>
                                      </p:cBhvr>
                                      <p:to>
                                        <p:strVal val="visible"/>
                                      </p:to>
                                    </p:set>
                                    <p:animEffect transition="in" filter="diamond(in)">
                                      <p:cBhvr>
                                        <p:cTn id="35" dur="2000"/>
                                        <p:tgtEl>
                                          <p:spTgt spid="6196"/>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6197"/>
                                        </p:tgtEl>
                                        <p:attrNameLst>
                                          <p:attrName>style.visibility</p:attrName>
                                        </p:attrNameLst>
                                      </p:cBhvr>
                                      <p:to>
                                        <p:strVal val="visible"/>
                                      </p:to>
                                    </p:set>
                                    <p:animEffect transition="in" filter="diamond(in)">
                                      <p:cBhvr>
                                        <p:cTn id="38" dur="2000"/>
                                        <p:tgtEl>
                                          <p:spTgt spid="6197"/>
                                        </p:tgtEl>
                                      </p:cBhvr>
                                    </p:animEffect>
                                  </p:childTnLst>
                                </p:cTn>
                              </p:par>
                            </p:childTnLst>
                          </p:cTn>
                        </p:par>
                        <p:par>
                          <p:cTn id="39" fill="hold" nodeType="afterGroup">
                            <p:stCondLst>
                              <p:cond delay="2000"/>
                            </p:stCondLst>
                            <p:childTnLst>
                              <p:par>
                                <p:cTn id="40" presetID="8" presetClass="entr" presetSubtype="16" fill="hold" grpId="0" nodeType="afterEffect">
                                  <p:stCondLst>
                                    <p:cond delay="0"/>
                                  </p:stCondLst>
                                  <p:childTnLst>
                                    <p:set>
                                      <p:cBhvr>
                                        <p:cTn id="41" dur="1" fill="hold">
                                          <p:stCondLst>
                                            <p:cond delay="0"/>
                                          </p:stCondLst>
                                        </p:cTn>
                                        <p:tgtEl>
                                          <p:spTgt spid="6198"/>
                                        </p:tgtEl>
                                        <p:attrNameLst>
                                          <p:attrName>style.visibility</p:attrName>
                                        </p:attrNameLst>
                                      </p:cBhvr>
                                      <p:to>
                                        <p:strVal val="visible"/>
                                      </p:to>
                                    </p:set>
                                    <p:animEffect transition="in" filter="diamond(in)">
                                      <p:cBhvr>
                                        <p:cTn id="42" dur="1000"/>
                                        <p:tgtEl>
                                          <p:spTgt spid="6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6" grpId="0" animBg="1"/>
      <p:bldP spid="6168" grpId="0" animBg="1"/>
      <p:bldP spid="6169" grpId="0" animBg="1"/>
      <p:bldP spid="6172" grpId="0"/>
      <p:bldP spid="6173" grpId="0"/>
      <p:bldP spid="6194" grpId="0" animBg="1"/>
      <p:bldP spid="6195" grpId="0"/>
      <p:bldP spid="6196" grpId="0" animBg="1"/>
      <p:bldP spid="6197" grpId="0" animBg="1"/>
      <p:bldP spid="61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1" descr="Blue tissue paper"/>
          <p:cNvSpPr>
            <a:spLocks noChangeArrowheads="1"/>
          </p:cNvSpPr>
          <p:nvPr/>
        </p:nvSpPr>
        <p:spPr bwMode="auto">
          <a:xfrm>
            <a:off x="0" y="0"/>
            <a:ext cx="9144000" cy="83820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3200" b="1" dirty="0">
              <a:solidFill>
                <a:srgbClr val="CC0000"/>
              </a:solidFill>
              <a:latin typeface="Times New Roman" pitchFamily="18" charset="0"/>
            </a:endParaRPr>
          </a:p>
        </p:txBody>
      </p:sp>
      <p:sp>
        <p:nvSpPr>
          <p:cNvPr id="14" name="Rectangle 13"/>
          <p:cNvSpPr/>
          <p:nvPr/>
        </p:nvSpPr>
        <p:spPr>
          <a:xfrm>
            <a:off x="0" y="80546"/>
            <a:ext cx="9118600" cy="677108"/>
          </a:xfrm>
          <a:prstGeom prst="rect">
            <a:avLst/>
          </a:prstGeom>
          <a:noFill/>
        </p:spPr>
        <p:txBody>
          <a:bodyPr wrap="square" lIns="91440" tIns="45720" rIns="91440" bIns="45720">
            <a:spAutoFit/>
          </a:bodyPr>
          <a:lstStyle/>
          <a:p>
            <a:pPr algn="ctr"/>
            <a:r>
              <a:rPr lang="en-US" sz="38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Tiết</a:t>
            </a:r>
            <a:r>
              <a:rPr lang="en-US"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40:</a:t>
            </a:r>
            <a:r>
              <a:rPr lang="vi-VN"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Góc nội tiếp</a:t>
            </a:r>
            <a:r>
              <a:rPr lang="en-US"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a:t>
            </a:r>
            <a:r>
              <a:rPr lang="en-US" sz="38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Luyện</a:t>
            </a:r>
            <a:r>
              <a:rPr lang="en-US"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a:t>
            </a:r>
            <a:r>
              <a:rPr lang="en-US" sz="38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tập</a:t>
            </a:r>
            <a:endParaRPr lang="en-US" sz="38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749102411"/>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5"/>
          <p:cNvGrpSpPr>
            <a:grpSpLocks/>
          </p:cNvGrpSpPr>
          <p:nvPr/>
        </p:nvGrpSpPr>
        <p:grpSpPr bwMode="auto">
          <a:xfrm>
            <a:off x="0" y="0"/>
            <a:ext cx="9144000" cy="6858000"/>
            <a:chOff x="-15" y="-25"/>
            <a:chExt cx="5775" cy="4345"/>
          </a:xfrm>
        </p:grpSpPr>
        <p:pic>
          <p:nvPicPr>
            <p:cNvPr id="8218" name="Picture 16"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37" y="2122"/>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17"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63" y="2122"/>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Picture 18"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Picture 19"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5" name="Group 32"/>
          <p:cNvGrpSpPr>
            <a:grpSpLocks/>
          </p:cNvGrpSpPr>
          <p:nvPr/>
        </p:nvGrpSpPr>
        <p:grpSpPr bwMode="auto">
          <a:xfrm>
            <a:off x="762000" y="1600200"/>
            <a:ext cx="2133600" cy="2743200"/>
            <a:chOff x="1304" y="1072"/>
            <a:chExt cx="1344" cy="1728"/>
          </a:xfrm>
        </p:grpSpPr>
        <p:sp>
          <p:nvSpPr>
            <p:cNvPr id="8206" name="Oval 2"/>
            <p:cNvSpPr>
              <a:spLocks noChangeArrowheads="1"/>
            </p:cNvSpPr>
            <p:nvPr/>
          </p:nvSpPr>
          <p:spPr bwMode="auto">
            <a:xfrm>
              <a:off x="1304" y="1240"/>
              <a:ext cx="1344" cy="1392"/>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8207" name="Oval 11"/>
            <p:cNvSpPr>
              <a:spLocks noChangeArrowheads="1"/>
            </p:cNvSpPr>
            <p:nvPr/>
          </p:nvSpPr>
          <p:spPr bwMode="auto">
            <a:xfrm>
              <a:off x="1968" y="1944"/>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8208" name="Rectangle 12"/>
            <p:cNvSpPr>
              <a:spLocks noChangeArrowheads="1"/>
            </p:cNvSpPr>
            <p:nvPr/>
          </p:nvSpPr>
          <p:spPr bwMode="auto">
            <a:xfrm>
              <a:off x="1784" y="1752"/>
              <a:ext cx="14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smtClean="0">
                  <a:solidFill>
                    <a:srgbClr val="000099"/>
                  </a:solidFill>
                  <a:latin typeface="Times New Roman" pitchFamily="18" charset="0"/>
                </a:rPr>
                <a:t>O</a:t>
              </a:r>
            </a:p>
          </p:txBody>
        </p:sp>
        <p:sp>
          <p:nvSpPr>
            <p:cNvPr id="8209" name="Rectangle 13"/>
            <p:cNvSpPr>
              <a:spLocks noChangeArrowheads="1"/>
            </p:cNvSpPr>
            <p:nvPr/>
          </p:nvSpPr>
          <p:spPr bwMode="auto">
            <a:xfrm>
              <a:off x="1304" y="2344"/>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smtClean="0">
                  <a:solidFill>
                    <a:srgbClr val="0000FF"/>
                  </a:solidFill>
                </a:rPr>
                <a:t>B</a:t>
              </a:r>
              <a:endParaRPr lang="en-US" altLang="en-US" sz="2400" b="0" smtClean="0">
                <a:solidFill>
                  <a:srgbClr val="000099"/>
                </a:solidFill>
                <a:latin typeface="Times New Roman" pitchFamily="18" charset="0"/>
              </a:endParaRPr>
            </a:p>
          </p:txBody>
        </p:sp>
        <p:sp>
          <p:nvSpPr>
            <p:cNvPr id="8210" name="Rectangle 14"/>
            <p:cNvSpPr>
              <a:spLocks noChangeArrowheads="1"/>
            </p:cNvSpPr>
            <p:nvPr/>
          </p:nvSpPr>
          <p:spPr bwMode="auto">
            <a:xfrm>
              <a:off x="2432" y="2424"/>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smtClean="0">
                  <a:solidFill>
                    <a:srgbClr val="0000FF"/>
                  </a:solidFill>
                </a:rPr>
                <a:t>C</a:t>
              </a:r>
              <a:endParaRPr lang="en-US" altLang="en-US" sz="2400" b="0" smtClean="0">
                <a:solidFill>
                  <a:srgbClr val="000099"/>
                </a:solidFill>
                <a:latin typeface="Times New Roman" pitchFamily="18" charset="0"/>
              </a:endParaRPr>
            </a:p>
          </p:txBody>
        </p:sp>
        <p:sp>
          <p:nvSpPr>
            <p:cNvPr id="8211" name="Oval 20"/>
            <p:cNvSpPr>
              <a:spLocks noChangeArrowheads="1"/>
            </p:cNvSpPr>
            <p:nvPr/>
          </p:nvSpPr>
          <p:spPr bwMode="auto">
            <a:xfrm>
              <a:off x="1680" y="1288"/>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8212" name="Rectangle 21"/>
            <p:cNvSpPr>
              <a:spLocks noChangeArrowheads="1"/>
            </p:cNvSpPr>
            <p:nvPr/>
          </p:nvSpPr>
          <p:spPr bwMode="auto">
            <a:xfrm>
              <a:off x="1496" y="1072"/>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smtClean="0">
                  <a:solidFill>
                    <a:srgbClr val="0000FF"/>
                  </a:solidFill>
                </a:rPr>
                <a:t>A</a:t>
              </a:r>
              <a:endParaRPr lang="en-US" altLang="en-US" sz="2400" b="0" smtClean="0">
                <a:solidFill>
                  <a:srgbClr val="000099"/>
                </a:solidFill>
                <a:latin typeface="Times New Roman" pitchFamily="18" charset="0"/>
              </a:endParaRPr>
            </a:p>
          </p:txBody>
        </p:sp>
        <p:sp>
          <p:nvSpPr>
            <p:cNvPr id="8213" name="Line 22"/>
            <p:cNvSpPr>
              <a:spLocks noChangeShapeType="1"/>
            </p:cNvSpPr>
            <p:nvPr/>
          </p:nvSpPr>
          <p:spPr bwMode="auto">
            <a:xfrm flipH="1">
              <a:off x="1496" y="1312"/>
              <a:ext cx="192" cy="148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8214" name="Line 23"/>
            <p:cNvSpPr>
              <a:spLocks noChangeShapeType="1"/>
            </p:cNvSpPr>
            <p:nvPr/>
          </p:nvSpPr>
          <p:spPr bwMode="auto">
            <a:xfrm>
              <a:off x="1696" y="1304"/>
              <a:ext cx="784" cy="14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8215" name="Arc 24"/>
            <p:cNvSpPr>
              <a:spLocks/>
            </p:cNvSpPr>
            <p:nvPr/>
          </p:nvSpPr>
          <p:spPr bwMode="auto">
            <a:xfrm>
              <a:off x="1672" y="1408"/>
              <a:ext cx="123" cy="96"/>
            </a:xfrm>
            <a:custGeom>
              <a:avLst/>
              <a:gdLst>
                <a:gd name="T0" fmla="*/ 0 w 27766"/>
                <a:gd name="T1" fmla="*/ 0 h 21600"/>
                <a:gd name="T2" fmla="*/ 0 w 27766"/>
                <a:gd name="T3" fmla="*/ 0 h 21600"/>
                <a:gd name="T4" fmla="*/ 0 w 27766"/>
                <a:gd name="T5" fmla="*/ 0 h 21600"/>
                <a:gd name="T6" fmla="*/ 0 60000 65536"/>
                <a:gd name="T7" fmla="*/ 0 60000 65536"/>
                <a:gd name="T8" fmla="*/ 0 60000 65536"/>
                <a:gd name="T9" fmla="*/ 0 w 27766"/>
                <a:gd name="T10" fmla="*/ 0 h 21600"/>
                <a:gd name="T11" fmla="*/ 27766 w 27766"/>
                <a:gd name="T12" fmla="*/ 21600 h 21600"/>
              </a:gdLst>
              <a:ahLst/>
              <a:cxnLst>
                <a:cxn ang="T6">
                  <a:pos x="T0" y="T1"/>
                </a:cxn>
                <a:cxn ang="T7">
                  <a:pos x="T2" y="T3"/>
                </a:cxn>
                <a:cxn ang="T8">
                  <a:pos x="T4" y="T5"/>
                </a:cxn>
              </a:cxnLst>
              <a:rect l="T9" t="T10" r="T11" b="T12"/>
              <a:pathLst>
                <a:path w="27766" h="21600" fill="none" extrusionOk="0">
                  <a:moveTo>
                    <a:pt x="27765" y="17120"/>
                  </a:moveTo>
                  <a:cubicBezTo>
                    <a:pt x="23989" y="20025"/>
                    <a:pt x="19359" y="21599"/>
                    <a:pt x="14596" y="21600"/>
                  </a:cubicBezTo>
                  <a:cubicBezTo>
                    <a:pt x="9191" y="21600"/>
                    <a:pt x="3984" y="19574"/>
                    <a:pt x="0" y="15922"/>
                  </a:cubicBezTo>
                </a:path>
                <a:path w="27766" h="21600" stroke="0" extrusionOk="0">
                  <a:moveTo>
                    <a:pt x="27765" y="17120"/>
                  </a:moveTo>
                  <a:cubicBezTo>
                    <a:pt x="23989" y="20025"/>
                    <a:pt x="19359" y="21599"/>
                    <a:pt x="14596" y="21600"/>
                  </a:cubicBezTo>
                  <a:cubicBezTo>
                    <a:pt x="9191" y="21600"/>
                    <a:pt x="3984" y="19574"/>
                    <a:pt x="0" y="15922"/>
                  </a:cubicBezTo>
                  <a:lnTo>
                    <a:pt x="14596" y="0"/>
                  </a:lnTo>
                  <a:lnTo>
                    <a:pt x="27765" y="17120"/>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sp>
          <p:nvSpPr>
            <p:cNvPr id="8216" name="Oval 26"/>
            <p:cNvSpPr>
              <a:spLocks noChangeArrowheads="1"/>
            </p:cNvSpPr>
            <p:nvPr/>
          </p:nvSpPr>
          <p:spPr bwMode="auto">
            <a:xfrm>
              <a:off x="1528" y="2456"/>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8217" name="Oval 27"/>
            <p:cNvSpPr>
              <a:spLocks noChangeArrowheads="1"/>
            </p:cNvSpPr>
            <p:nvPr/>
          </p:nvSpPr>
          <p:spPr bwMode="auto">
            <a:xfrm>
              <a:off x="2360" y="2488"/>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grpSp>
      <p:sp>
        <p:nvSpPr>
          <p:cNvPr id="7198" name="Rectangle 30"/>
          <p:cNvSpPr>
            <a:spLocks noChangeArrowheads="1"/>
          </p:cNvSpPr>
          <p:nvPr/>
        </p:nvSpPr>
        <p:spPr bwMode="auto">
          <a:xfrm>
            <a:off x="-88900" y="711200"/>
            <a:ext cx="2667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2400" smtClean="0">
                <a:solidFill>
                  <a:srgbClr val="000099"/>
                </a:solidFill>
                <a:latin typeface="Times New Roman" pitchFamily="18" charset="0"/>
              </a:rPr>
              <a:t>1- Định nghĩa :</a:t>
            </a:r>
          </a:p>
        </p:txBody>
      </p:sp>
      <p:sp>
        <p:nvSpPr>
          <p:cNvPr id="7202" name="Rectangle 34"/>
          <p:cNvSpPr>
            <a:spLocks noChangeArrowheads="1"/>
          </p:cNvSpPr>
          <p:nvPr/>
        </p:nvSpPr>
        <p:spPr bwMode="auto">
          <a:xfrm>
            <a:off x="4279900" y="914400"/>
            <a:ext cx="2667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2400" smtClean="0">
                <a:solidFill>
                  <a:srgbClr val="000099"/>
                </a:solidFill>
                <a:latin typeface="Times New Roman" pitchFamily="18" charset="0"/>
              </a:rPr>
              <a:t>Góc nội tiếp là góc có đỉnh nằm trên đường tròn</a:t>
            </a:r>
          </a:p>
          <a:p>
            <a:pPr algn="ctr">
              <a:spcBef>
                <a:spcPct val="0"/>
              </a:spcBef>
              <a:buFontTx/>
              <a:buNone/>
            </a:pPr>
            <a:r>
              <a:rPr lang="en-US" altLang="en-US" sz="2400" smtClean="0">
                <a:solidFill>
                  <a:srgbClr val="000099"/>
                </a:solidFill>
                <a:latin typeface="Times New Roman" pitchFamily="18" charset="0"/>
              </a:rPr>
              <a:t> hai cạnh chứa hai dây cung của đường tròn đó</a:t>
            </a:r>
          </a:p>
        </p:txBody>
      </p:sp>
      <p:sp>
        <p:nvSpPr>
          <p:cNvPr id="7207" name="Text Box 5"/>
          <p:cNvSpPr txBox="1">
            <a:spLocks noChangeArrowheads="1"/>
          </p:cNvSpPr>
          <p:nvPr/>
        </p:nvSpPr>
        <p:spPr bwMode="auto">
          <a:xfrm>
            <a:off x="1143000" y="46482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400" b="0" smtClean="0">
                <a:solidFill>
                  <a:srgbClr val="000000"/>
                </a:solidFill>
                <a:latin typeface=".VnTime" pitchFamily="34" charset="0"/>
              </a:rPr>
              <a:t>Gãc néi tiÕp :</a:t>
            </a:r>
          </a:p>
        </p:txBody>
      </p:sp>
      <p:sp>
        <p:nvSpPr>
          <p:cNvPr id="7208" name="Line 6"/>
          <p:cNvSpPr>
            <a:spLocks noChangeShapeType="1"/>
          </p:cNvSpPr>
          <p:nvPr/>
        </p:nvSpPr>
        <p:spPr bwMode="auto">
          <a:xfrm flipV="1">
            <a:off x="2813050" y="4592638"/>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7209" name="Text Box 8"/>
          <p:cNvSpPr txBox="1">
            <a:spLocks noChangeArrowheads="1"/>
          </p:cNvSpPr>
          <p:nvPr/>
        </p:nvSpPr>
        <p:spPr bwMode="auto">
          <a:xfrm>
            <a:off x="3219450" y="4384675"/>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hangingPunct="0">
              <a:spcBef>
                <a:spcPct val="50000"/>
              </a:spcBef>
              <a:buFontTx/>
              <a:buNone/>
            </a:pPr>
            <a:r>
              <a:rPr lang="en-US" altLang="en-US" sz="2400" b="0" smtClean="0">
                <a:solidFill>
                  <a:srgbClr val="000000"/>
                </a:solidFill>
                <a:latin typeface=".VnTime" pitchFamily="34" charset="0"/>
              </a:rPr>
              <a:t>§Ønh n»m trªn </a:t>
            </a:r>
            <a:r>
              <a:rPr lang="en-US" altLang="en-US" sz="2400" b="0" smtClean="0">
                <a:solidFill>
                  <a:srgbClr val="000000"/>
                </a:solidFill>
                <a:latin typeface="Times New Roman" pitchFamily="18" charset="0"/>
                <a:cs typeface="Times New Roman" pitchFamily="18" charset="0"/>
              </a:rPr>
              <a:t>đường </a:t>
            </a:r>
            <a:r>
              <a:rPr lang="en-US" altLang="en-US" sz="2400" b="0" smtClean="0">
                <a:solidFill>
                  <a:srgbClr val="000000"/>
                </a:solidFill>
                <a:latin typeface=".VnTime" pitchFamily="34" charset="0"/>
              </a:rPr>
              <a:t>trßn</a:t>
            </a:r>
          </a:p>
        </p:txBody>
      </p:sp>
      <p:sp>
        <p:nvSpPr>
          <p:cNvPr id="7210" name="Text Box 9"/>
          <p:cNvSpPr txBox="1">
            <a:spLocks noChangeArrowheads="1"/>
          </p:cNvSpPr>
          <p:nvPr/>
        </p:nvSpPr>
        <p:spPr bwMode="auto">
          <a:xfrm>
            <a:off x="3219450" y="4841875"/>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hangingPunct="0">
              <a:spcBef>
                <a:spcPct val="50000"/>
              </a:spcBef>
              <a:buFontTx/>
              <a:buNone/>
            </a:pPr>
            <a:r>
              <a:rPr lang="en-US" altLang="en-US" sz="2400" b="0" smtClean="0">
                <a:solidFill>
                  <a:srgbClr val="000000"/>
                </a:solidFill>
                <a:latin typeface=".VnTime" pitchFamily="34" charset="0"/>
              </a:rPr>
              <a:t>Hai c¹nh chøa hai d©y cña </a:t>
            </a:r>
            <a:r>
              <a:rPr lang="en-US" altLang="en-US" sz="2400" b="0" smtClean="0">
                <a:solidFill>
                  <a:srgbClr val="000000"/>
                </a:solidFill>
                <a:latin typeface="Times New Roman" pitchFamily="18" charset="0"/>
                <a:cs typeface="Times New Roman" pitchFamily="18" charset="0"/>
              </a:rPr>
              <a:t>đường </a:t>
            </a:r>
            <a:r>
              <a:rPr lang="en-US" altLang="en-US" sz="2400" b="0" smtClean="0">
                <a:solidFill>
                  <a:srgbClr val="000000"/>
                </a:solidFill>
                <a:latin typeface=".VnTime" pitchFamily="34" charset="0"/>
              </a:rPr>
              <a:t>trßn</a:t>
            </a:r>
          </a:p>
        </p:txBody>
      </p:sp>
      <p:sp>
        <p:nvSpPr>
          <p:cNvPr id="7211" name="Line 7"/>
          <p:cNvSpPr>
            <a:spLocks noChangeShapeType="1"/>
          </p:cNvSpPr>
          <p:nvPr/>
        </p:nvSpPr>
        <p:spPr bwMode="auto">
          <a:xfrm>
            <a:off x="2819400" y="4889500"/>
            <a:ext cx="457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Tree>
    <p:extLst>
      <p:ext uri="{BB962C8B-B14F-4D97-AF65-F5344CB8AC3E}">
        <p14:creationId xmlns:p14="http://schemas.microsoft.com/office/powerpoint/2010/main" val="2268546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198"/>
                                        </p:tgtEl>
                                        <p:attrNameLst>
                                          <p:attrName>style.visibility</p:attrName>
                                        </p:attrNameLst>
                                      </p:cBhvr>
                                      <p:to>
                                        <p:strVal val="visible"/>
                                      </p:to>
                                    </p:set>
                                    <p:anim calcmode="lin" valueType="num">
                                      <p:cBhvr>
                                        <p:cTn id="7" dur="500" decel="50000" fill="hold">
                                          <p:stCondLst>
                                            <p:cond delay="0"/>
                                          </p:stCondLst>
                                        </p:cTn>
                                        <p:tgtEl>
                                          <p:spTgt spid="71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1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198"/>
                                        </p:tgtEl>
                                        <p:attrNameLst>
                                          <p:attrName>ppt_w</p:attrName>
                                        </p:attrNameLst>
                                      </p:cBhvr>
                                      <p:tavLst>
                                        <p:tav tm="0">
                                          <p:val>
                                            <p:strVal val="#ppt_w*.05"/>
                                          </p:val>
                                        </p:tav>
                                        <p:tav tm="100000">
                                          <p:val>
                                            <p:strVal val="#ppt_w"/>
                                          </p:val>
                                        </p:tav>
                                      </p:tavLst>
                                    </p:anim>
                                    <p:anim calcmode="lin" valueType="num">
                                      <p:cBhvr>
                                        <p:cTn id="10" dur="1000" fill="hold"/>
                                        <p:tgtEl>
                                          <p:spTgt spid="71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1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1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1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1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202"/>
                                        </p:tgtEl>
                                        <p:attrNameLst>
                                          <p:attrName>style.visibility</p:attrName>
                                        </p:attrNameLst>
                                      </p:cBhvr>
                                      <p:to>
                                        <p:strVal val="visible"/>
                                      </p:to>
                                    </p:set>
                                    <p:anim calcmode="lin" valueType="num">
                                      <p:cBhvr>
                                        <p:cTn id="19" dur="500" decel="50000" fill="hold">
                                          <p:stCondLst>
                                            <p:cond delay="0"/>
                                          </p:stCondLst>
                                        </p:cTn>
                                        <p:tgtEl>
                                          <p:spTgt spid="720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20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202"/>
                                        </p:tgtEl>
                                        <p:attrNameLst>
                                          <p:attrName>ppt_w</p:attrName>
                                        </p:attrNameLst>
                                      </p:cBhvr>
                                      <p:tavLst>
                                        <p:tav tm="0">
                                          <p:val>
                                            <p:strVal val="#ppt_w*.05"/>
                                          </p:val>
                                        </p:tav>
                                        <p:tav tm="100000">
                                          <p:val>
                                            <p:strVal val="#ppt_w"/>
                                          </p:val>
                                        </p:tav>
                                      </p:tavLst>
                                    </p:anim>
                                    <p:anim calcmode="lin" valueType="num">
                                      <p:cBhvr>
                                        <p:cTn id="22" dur="1000" fill="hold"/>
                                        <p:tgtEl>
                                          <p:spTgt spid="720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20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20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20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2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7207"/>
                                        </p:tgtEl>
                                        <p:attrNameLst>
                                          <p:attrName>style.visibility</p:attrName>
                                        </p:attrNameLst>
                                      </p:cBhvr>
                                      <p:to>
                                        <p:strVal val="visible"/>
                                      </p:to>
                                    </p:set>
                                    <p:animEffect transition="in" filter="diamond(in)">
                                      <p:cBhvr>
                                        <p:cTn id="31" dur="2000"/>
                                        <p:tgtEl>
                                          <p:spTgt spid="720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208"/>
                                        </p:tgtEl>
                                        <p:attrNameLst>
                                          <p:attrName>style.visibility</p:attrName>
                                        </p:attrNameLst>
                                      </p:cBhvr>
                                      <p:to>
                                        <p:strVal val="visible"/>
                                      </p:to>
                                    </p:set>
                                    <p:anim calcmode="lin" valueType="num">
                                      <p:cBhvr additive="base">
                                        <p:cTn id="36" dur="500" fill="hold"/>
                                        <p:tgtEl>
                                          <p:spTgt spid="7208"/>
                                        </p:tgtEl>
                                        <p:attrNameLst>
                                          <p:attrName>ppt_x</p:attrName>
                                        </p:attrNameLst>
                                      </p:cBhvr>
                                      <p:tavLst>
                                        <p:tav tm="0">
                                          <p:val>
                                            <p:strVal val="#ppt_x"/>
                                          </p:val>
                                        </p:tav>
                                        <p:tav tm="100000">
                                          <p:val>
                                            <p:strVal val="#ppt_x"/>
                                          </p:val>
                                        </p:tav>
                                      </p:tavLst>
                                    </p:anim>
                                    <p:anim calcmode="lin" valueType="num">
                                      <p:cBhvr additive="base">
                                        <p:cTn id="37" dur="500" fill="hold"/>
                                        <p:tgtEl>
                                          <p:spTgt spid="7208"/>
                                        </p:tgtEl>
                                        <p:attrNameLst>
                                          <p:attrName>ppt_y</p:attrName>
                                        </p:attrNameLst>
                                      </p:cBhvr>
                                      <p:tavLst>
                                        <p:tav tm="0">
                                          <p:val>
                                            <p:strVal val="1+#ppt_h/2"/>
                                          </p:val>
                                        </p:tav>
                                        <p:tav tm="100000">
                                          <p:val>
                                            <p:strVal val="#ppt_y"/>
                                          </p:val>
                                        </p:tav>
                                      </p:tavLst>
                                    </p:anim>
                                  </p:childTnLst>
                                </p:cTn>
                              </p:par>
                              <p:par>
                                <p:cTn id="38" presetID="8" presetClass="entr" presetSubtype="16" fill="hold" grpId="0" nodeType="withEffect">
                                  <p:stCondLst>
                                    <p:cond delay="0"/>
                                  </p:stCondLst>
                                  <p:childTnLst>
                                    <p:set>
                                      <p:cBhvr>
                                        <p:cTn id="39" dur="1" fill="hold">
                                          <p:stCondLst>
                                            <p:cond delay="0"/>
                                          </p:stCondLst>
                                        </p:cTn>
                                        <p:tgtEl>
                                          <p:spTgt spid="7211"/>
                                        </p:tgtEl>
                                        <p:attrNameLst>
                                          <p:attrName>style.visibility</p:attrName>
                                        </p:attrNameLst>
                                      </p:cBhvr>
                                      <p:to>
                                        <p:strVal val="visible"/>
                                      </p:to>
                                    </p:set>
                                    <p:animEffect transition="in" filter="diamond(in)">
                                      <p:cBhvr>
                                        <p:cTn id="40" dur="2000"/>
                                        <p:tgtEl>
                                          <p:spTgt spid="72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7209"/>
                                        </p:tgtEl>
                                        <p:attrNameLst>
                                          <p:attrName>style.visibility</p:attrName>
                                        </p:attrNameLst>
                                      </p:cBhvr>
                                      <p:to>
                                        <p:strVal val="visible"/>
                                      </p:to>
                                    </p:set>
                                    <p:animEffect transition="in" filter="diamond(in)">
                                      <p:cBhvr>
                                        <p:cTn id="45" dur="2000"/>
                                        <p:tgtEl>
                                          <p:spTgt spid="720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7210"/>
                                        </p:tgtEl>
                                        <p:attrNameLst>
                                          <p:attrName>style.visibility</p:attrName>
                                        </p:attrNameLst>
                                      </p:cBhvr>
                                      <p:to>
                                        <p:strVal val="visible"/>
                                      </p:to>
                                    </p:set>
                                    <p:animEffect transition="in" filter="diamond(in)">
                                      <p:cBhvr>
                                        <p:cTn id="50" dur="2000"/>
                                        <p:tgtEl>
                                          <p:spTgt spid="7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 grpId="0"/>
      <p:bldP spid="7202" grpId="0"/>
      <p:bldP spid="7207" grpId="0"/>
      <p:bldP spid="7208" grpId="0" animBg="1"/>
      <p:bldP spid="7209" grpId="0"/>
      <p:bldP spid="7210" grpId="0"/>
      <p:bldP spid="72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2782954">
            <a:off x="4779169" y="4169569"/>
            <a:ext cx="7099300" cy="715962"/>
            <a:chOff x="1500" y="2640"/>
            <a:chExt cx="5842" cy="531"/>
          </a:xfrm>
        </p:grpSpPr>
        <p:grpSp>
          <p:nvGrpSpPr>
            <p:cNvPr id="9453" name="Group 3"/>
            <p:cNvGrpSpPr>
              <a:grpSpLocks/>
            </p:cNvGrpSpPr>
            <p:nvPr/>
          </p:nvGrpSpPr>
          <p:grpSpPr bwMode="auto">
            <a:xfrm>
              <a:off x="1549" y="2640"/>
              <a:ext cx="5651" cy="480"/>
              <a:chOff x="1008" y="2051"/>
              <a:chExt cx="3552" cy="397"/>
            </a:xfrm>
          </p:grpSpPr>
          <p:sp>
            <p:nvSpPr>
              <p:cNvPr id="9465" name="Rectangle 4"/>
              <p:cNvSpPr>
                <a:spLocks noChangeArrowheads="1"/>
              </p:cNvSpPr>
              <p:nvPr/>
            </p:nvSpPr>
            <p:spPr bwMode="auto">
              <a:xfrm rot="5400000">
                <a:off x="2585" y="474"/>
                <a:ext cx="397" cy="35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466" name="Line 5"/>
              <p:cNvSpPr>
                <a:spLocks noChangeShapeType="1"/>
              </p:cNvSpPr>
              <p:nvPr/>
            </p:nvSpPr>
            <p:spPr bwMode="auto">
              <a:xfrm>
                <a:off x="1056" y="2068"/>
                <a:ext cx="0" cy="191"/>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67" name="Line 6"/>
              <p:cNvSpPr>
                <a:spLocks noChangeShapeType="1"/>
              </p:cNvSpPr>
              <p:nvPr/>
            </p:nvSpPr>
            <p:spPr bwMode="auto">
              <a:xfrm>
                <a:off x="1090"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68" name="Line 7"/>
              <p:cNvSpPr>
                <a:spLocks noChangeShapeType="1"/>
              </p:cNvSpPr>
              <p:nvPr/>
            </p:nvSpPr>
            <p:spPr bwMode="auto">
              <a:xfrm>
                <a:off x="1125"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69" name="Line 8"/>
              <p:cNvSpPr>
                <a:spLocks noChangeShapeType="1"/>
              </p:cNvSpPr>
              <p:nvPr/>
            </p:nvSpPr>
            <p:spPr bwMode="auto">
              <a:xfrm>
                <a:off x="1160"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70" name="Line 9"/>
              <p:cNvSpPr>
                <a:spLocks noChangeShapeType="1"/>
              </p:cNvSpPr>
              <p:nvPr/>
            </p:nvSpPr>
            <p:spPr bwMode="auto">
              <a:xfrm>
                <a:off x="1195"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71" name="Line 10"/>
              <p:cNvSpPr>
                <a:spLocks noChangeShapeType="1"/>
              </p:cNvSpPr>
              <p:nvPr/>
            </p:nvSpPr>
            <p:spPr bwMode="auto">
              <a:xfrm>
                <a:off x="1229"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72" name="Line 11"/>
              <p:cNvSpPr>
                <a:spLocks noChangeShapeType="1"/>
              </p:cNvSpPr>
              <p:nvPr/>
            </p:nvSpPr>
            <p:spPr bwMode="auto">
              <a:xfrm>
                <a:off x="1264"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73" name="Line 12"/>
              <p:cNvSpPr>
                <a:spLocks noChangeShapeType="1"/>
              </p:cNvSpPr>
              <p:nvPr/>
            </p:nvSpPr>
            <p:spPr bwMode="auto">
              <a:xfrm>
                <a:off x="1299"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74" name="Line 13"/>
              <p:cNvSpPr>
                <a:spLocks noChangeShapeType="1"/>
              </p:cNvSpPr>
              <p:nvPr/>
            </p:nvSpPr>
            <p:spPr bwMode="auto">
              <a:xfrm>
                <a:off x="1333"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75" name="Line 14"/>
              <p:cNvSpPr>
                <a:spLocks noChangeShapeType="1"/>
              </p:cNvSpPr>
              <p:nvPr/>
            </p:nvSpPr>
            <p:spPr bwMode="auto">
              <a:xfrm>
                <a:off x="1368"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76" name="Line 15"/>
              <p:cNvSpPr>
                <a:spLocks noChangeShapeType="1"/>
              </p:cNvSpPr>
              <p:nvPr/>
            </p:nvSpPr>
            <p:spPr bwMode="auto">
              <a:xfrm>
                <a:off x="1403" y="2066"/>
                <a:ext cx="0" cy="191"/>
              </a:xfrm>
              <a:prstGeom prst="line">
                <a:avLst/>
              </a:prstGeom>
              <a:noFill/>
              <a:ln w="9525">
                <a:solidFill>
                  <a:srgbClr val="D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77" name="Line 16"/>
              <p:cNvSpPr>
                <a:spLocks noChangeShapeType="1"/>
              </p:cNvSpPr>
              <p:nvPr/>
            </p:nvSpPr>
            <p:spPr bwMode="auto">
              <a:xfrm>
                <a:off x="1438"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78" name="Line 17"/>
              <p:cNvSpPr>
                <a:spLocks noChangeShapeType="1"/>
              </p:cNvSpPr>
              <p:nvPr/>
            </p:nvSpPr>
            <p:spPr bwMode="auto">
              <a:xfrm>
                <a:off x="1472"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79" name="Line 18"/>
              <p:cNvSpPr>
                <a:spLocks noChangeShapeType="1"/>
              </p:cNvSpPr>
              <p:nvPr/>
            </p:nvSpPr>
            <p:spPr bwMode="auto">
              <a:xfrm>
                <a:off x="1507"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80" name="Line 19"/>
              <p:cNvSpPr>
                <a:spLocks noChangeShapeType="1"/>
              </p:cNvSpPr>
              <p:nvPr/>
            </p:nvSpPr>
            <p:spPr bwMode="auto">
              <a:xfrm>
                <a:off x="1542"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81" name="Line 20"/>
              <p:cNvSpPr>
                <a:spLocks noChangeShapeType="1"/>
              </p:cNvSpPr>
              <p:nvPr/>
            </p:nvSpPr>
            <p:spPr bwMode="auto">
              <a:xfrm>
                <a:off x="1576"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82" name="Line 21"/>
              <p:cNvSpPr>
                <a:spLocks noChangeShapeType="1"/>
              </p:cNvSpPr>
              <p:nvPr/>
            </p:nvSpPr>
            <p:spPr bwMode="auto">
              <a:xfrm>
                <a:off x="1611"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83" name="Line 22"/>
              <p:cNvSpPr>
                <a:spLocks noChangeShapeType="1"/>
              </p:cNvSpPr>
              <p:nvPr/>
            </p:nvSpPr>
            <p:spPr bwMode="auto">
              <a:xfrm>
                <a:off x="1680"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84" name="Line 23"/>
              <p:cNvSpPr>
                <a:spLocks noChangeShapeType="1"/>
              </p:cNvSpPr>
              <p:nvPr/>
            </p:nvSpPr>
            <p:spPr bwMode="auto">
              <a:xfrm>
                <a:off x="1645"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85" name="Line 24"/>
              <p:cNvSpPr>
                <a:spLocks noChangeShapeType="1"/>
              </p:cNvSpPr>
              <p:nvPr/>
            </p:nvSpPr>
            <p:spPr bwMode="auto">
              <a:xfrm>
                <a:off x="1715"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86" name="Line 25"/>
              <p:cNvSpPr>
                <a:spLocks noChangeShapeType="1"/>
              </p:cNvSpPr>
              <p:nvPr/>
            </p:nvSpPr>
            <p:spPr bwMode="auto">
              <a:xfrm>
                <a:off x="1818"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87" name="Line 26"/>
              <p:cNvSpPr>
                <a:spLocks noChangeShapeType="1"/>
              </p:cNvSpPr>
              <p:nvPr/>
            </p:nvSpPr>
            <p:spPr bwMode="auto">
              <a:xfrm>
                <a:off x="1784"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88" name="Line 27"/>
              <p:cNvSpPr>
                <a:spLocks noChangeShapeType="1"/>
              </p:cNvSpPr>
              <p:nvPr/>
            </p:nvSpPr>
            <p:spPr bwMode="auto">
              <a:xfrm>
                <a:off x="1749" y="2066"/>
                <a:ext cx="0" cy="191"/>
              </a:xfrm>
              <a:prstGeom prst="line">
                <a:avLst/>
              </a:prstGeom>
              <a:noFill/>
              <a:ln w="9525">
                <a:solidFill>
                  <a:srgbClr val="D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89" name="Line 28"/>
              <p:cNvSpPr>
                <a:spLocks noChangeShapeType="1"/>
              </p:cNvSpPr>
              <p:nvPr/>
            </p:nvSpPr>
            <p:spPr bwMode="auto">
              <a:xfrm>
                <a:off x="1853"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90" name="Line 29"/>
              <p:cNvSpPr>
                <a:spLocks noChangeShapeType="1"/>
              </p:cNvSpPr>
              <p:nvPr/>
            </p:nvSpPr>
            <p:spPr bwMode="auto">
              <a:xfrm>
                <a:off x="1923"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91" name="Line 30"/>
              <p:cNvSpPr>
                <a:spLocks noChangeShapeType="1"/>
              </p:cNvSpPr>
              <p:nvPr/>
            </p:nvSpPr>
            <p:spPr bwMode="auto">
              <a:xfrm>
                <a:off x="1888"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92" name="Line 31"/>
              <p:cNvSpPr>
                <a:spLocks noChangeShapeType="1"/>
              </p:cNvSpPr>
              <p:nvPr/>
            </p:nvSpPr>
            <p:spPr bwMode="auto">
              <a:xfrm>
                <a:off x="1992"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93" name="Line 32"/>
              <p:cNvSpPr>
                <a:spLocks noChangeShapeType="1"/>
              </p:cNvSpPr>
              <p:nvPr/>
            </p:nvSpPr>
            <p:spPr bwMode="auto">
              <a:xfrm>
                <a:off x="1957"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94" name="Line 33"/>
              <p:cNvSpPr>
                <a:spLocks noChangeShapeType="1"/>
              </p:cNvSpPr>
              <p:nvPr/>
            </p:nvSpPr>
            <p:spPr bwMode="auto">
              <a:xfrm>
                <a:off x="2027"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95" name="Line 34"/>
              <p:cNvSpPr>
                <a:spLocks noChangeShapeType="1"/>
              </p:cNvSpPr>
              <p:nvPr/>
            </p:nvSpPr>
            <p:spPr bwMode="auto">
              <a:xfrm>
                <a:off x="2096" y="2066"/>
                <a:ext cx="0" cy="191"/>
              </a:xfrm>
              <a:prstGeom prst="line">
                <a:avLst/>
              </a:prstGeom>
              <a:noFill/>
              <a:ln w="9525">
                <a:solidFill>
                  <a:srgbClr val="D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96" name="Line 35"/>
              <p:cNvSpPr>
                <a:spLocks noChangeShapeType="1"/>
              </p:cNvSpPr>
              <p:nvPr/>
            </p:nvSpPr>
            <p:spPr bwMode="auto">
              <a:xfrm>
                <a:off x="2061"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97" name="Line 36"/>
              <p:cNvSpPr>
                <a:spLocks noChangeShapeType="1"/>
              </p:cNvSpPr>
              <p:nvPr/>
            </p:nvSpPr>
            <p:spPr bwMode="auto">
              <a:xfrm>
                <a:off x="2131"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98" name="Line 37"/>
              <p:cNvSpPr>
                <a:spLocks noChangeShapeType="1"/>
              </p:cNvSpPr>
              <p:nvPr/>
            </p:nvSpPr>
            <p:spPr bwMode="auto">
              <a:xfrm>
                <a:off x="2166"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99" name="Line 38"/>
              <p:cNvSpPr>
                <a:spLocks noChangeShapeType="1"/>
              </p:cNvSpPr>
              <p:nvPr/>
            </p:nvSpPr>
            <p:spPr bwMode="auto">
              <a:xfrm>
                <a:off x="2200"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00" name="Line 39"/>
              <p:cNvSpPr>
                <a:spLocks noChangeShapeType="1"/>
              </p:cNvSpPr>
              <p:nvPr/>
            </p:nvSpPr>
            <p:spPr bwMode="auto">
              <a:xfrm>
                <a:off x="2235"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01" name="Line 40"/>
              <p:cNvSpPr>
                <a:spLocks noChangeShapeType="1"/>
              </p:cNvSpPr>
              <p:nvPr/>
            </p:nvSpPr>
            <p:spPr bwMode="auto">
              <a:xfrm>
                <a:off x="2270"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02" name="Line 41"/>
              <p:cNvSpPr>
                <a:spLocks noChangeShapeType="1"/>
              </p:cNvSpPr>
              <p:nvPr/>
            </p:nvSpPr>
            <p:spPr bwMode="auto">
              <a:xfrm>
                <a:off x="2304"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03" name="Line 42"/>
              <p:cNvSpPr>
                <a:spLocks noChangeShapeType="1"/>
              </p:cNvSpPr>
              <p:nvPr/>
            </p:nvSpPr>
            <p:spPr bwMode="auto">
              <a:xfrm>
                <a:off x="2339"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04" name="Line 43"/>
              <p:cNvSpPr>
                <a:spLocks noChangeShapeType="1"/>
              </p:cNvSpPr>
              <p:nvPr/>
            </p:nvSpPr>
            <p:spPr bwMode="auto">
              <a:xfrm>
                <a:off x="2374"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05" name="Line 44"/>
              <p:cNvSpPr>
                <a:spLocks noChangeShapeType="1"/>
              </p:cNvSpPr>
              <p:nvPr/>
            </p:nvSpPr>
            <p:spPr bwMode="auto">
              <a:xfrm>
                <a:off x="2409"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06" name="Line 45"/>
              <p:cNvSpPr>
                <a:spLocks noChangeShapeType="1"/>
              </p:cNvSpPr>
              <p:nvPr/>
            </p:nvSpPr>
            <p:spPr bwMode="auto">
              <a:xfrm>
                <a:off x="2443" y="2066"/>
                <a:ext cx="0" cy="191"/>
              </a:xfrm>
              <a:prstGeom prst="line">
                <a:avLst/>
              </a:prstGeom>
              <a:noFill/>
              <a:ln w="9525">
                <a:solidFill>
                  <a:srgbClr val="D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07" name="Line 46"/>
              <p:cNvSpPr>
                <a:spLocks noChangeShapeType="1"/>
              </p:cNvSpPr>
              <p:nvPr/>
            </p:nvSpPr>
            <p:spPr bwMode="auto">
              <a:xfrm>
                <a:off x="2510"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08" name="Line 47"/>
              <p:cNvSpPr>
                <a:spLocks noChangeShapeType="1"/>
              </p:cNvSpPr>
              <p:nvPr/>
            </p:nvSpPr>
            <p:spPr bwMode="auto">
              <a:xfrm>
                <a:off x="2476"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09" name="Line 48"/>
              <p:cNvSpPr>
                <a:spLocks noChangeShapeType="1"/>
              </p:cNvSpPr>
              <p:nvPr/>
            </p:nvSpPr>
            <p:spPr bwMode="auto">
              <a:xfrm>
                <a:off x="2545"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10" name="Line 49"/>
              <p:cNvSpPr>
                <a:spLocks noChangeShapeType="1"/>
              </p:cNvSpPr>
              <p:nvPr/>
            </p:nvSpPr>
            <p:spPr bwMode="auto">
              <a:xfrm>
                <a:off x="2615"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11" name="Line 50"/>
              <p:cNvSpPr>
                <a:spLocks noChangeShapeType="1"/>
              </p:cNvSpPr>
              <p:nvPr/>
            </p:nvSpPr>
            <p:spPr bwMode="auto">
              <a:xfrm>
                <a:off x="2580"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12" name="Line 51"/>
              <p:cNvSpPr>
                <a:spLocks noChangeShapeType="1"/>
              </p:cNvSpPr>
              <p:nvPr/>
            </p:nvSpPr>
            <p:spPr bwMode="auto">
              <a:xfrm>
                <a:off x="2684"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13" name="Line 52"/>
              <p:cNvSpPr>
                <a:spLocks noChangeShapeType="1"/>
              </p:cNvSpPr>
              <p:nvPr/>
            </p:nvSpPr>
            <p:spPr bwMode="auto">
              <a:xfrm>
                <a:off x="2649"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14" name="Line 53"/>
              <p:cNvSpPr>
                <a:spLocks noChangeShapeType="1"/>
              </p:cNvSpPr>
              <p:nvPr/>
            </p:nvSpPr>
            <p:spPr bwMode="auto">
              <a:xfrm>
                <a:off x="2719"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15" name="Line 54"/>
              <p:cNvSpPr>
                <a:spLocks noChangeShapeType="1"/>
              </p:cNvSpPr>
              <p:nvPr/>
            </p:nvSpPr>
            <p:spPr bwMode="auto">
              <a:xfrm>
                <a:off x="2788" y="2064"/>
                <a:ext cx="0" cy="191"/>
              </a:xfrm>
              <a:prstGeom prst="line">
                <a:avLst/>
              </a:prstGeom>
              <a:noFill/>
              <a:ln w="9525">
                <a:solidFill>
                  <a:srgbClr val="D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16" name="Line 55"/>
              <p:cNvSpPr>
                <a:spLocks noChangeShapeType="1"/>
              </p:cNvSpPr>
              <p:nvPr/>
            </p:nvSpPr>
            <p:spPr bwMode="auto">
              <a:xfrm>
                <a:off x="2753"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17" name="Line 56"/>
              <p:cNvSpPr>
                <a:spLocks noChangeShapeType="1"/>
              </p:cNvSpPr>
              <p:nvPr/>
            </p:nvSpPr>
            <p:spPr bwMode="auto">
              <a:xfrm>
                <a:off x="2823"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18" name="Line 57"/>
              <p:cNvSpPr>
                <a:spLocks noChangeShapeType="1"/>
              </p:cNvSpPr>
              <p:nvPr/>
            </p:nvSpPr>
            <p:spPr bwMode="auto">
              <a:xfrm>
                <a:off x="2858"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19" name="Line 58"/>
              <p:cNvSpPr>
                <a:spLocks noChangeShapeType="1"/>
              </p:cNvSpPr>
              <p:nvPr/>
            </p:nvSpPr>
            <p:spPr bwMode="auto">
              <a:xfrm>
                <a:off x="2893"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20" name="Line 59"/>
              <p:cNvSpPr>
                <a:spLocks noChangeShapeType="1"/>
              </p:cNvSpPr>
              <p:nvPr/>
            </p:nvSpPr>
            <p:spPr bwMode="auto">
              <a:xfrm>
                <a:off x="2928"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21" name="Line 60"/>
              <p:cNvSpPr>
                <a:spLocks noChangeShapeType="1"/>
              </p:cNvSpPr>
              <p:nvPr/>
            </p:nvSpPr>
            <p:spPr bwMode="auto">
              <a:xfrm>
                <a:off x="2962"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22" name="Line 61"/>
              <p:cNvSpPr>
                <a:spLocks noChangeShapeType="1"/>
              </p:cNvSpPr>
              <p:nvPr/>
            </p:nvSpPr>
            <p:spPr bwMode="auto">
              <a:xfrm>
                <a:off x="2997"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23" name="Line 62"/>
              <p:cNvSpPr>
                <a:spLocks noChangeShapeType="1"/>
              </p:cNvSpPr>
              <p:nvPr/>
            </p:nvSpPr>
            <p:spPr bwMode="auto">
              <a:xfrm>
                <a:off x="3032"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24" name="Line 63"/>
              <p:cNvSpPr>
                <a:spLocks noChangeShapeType="1"/>
              </p:cNvSpPr>
              <p:nvPr/>
            </p:nvSpPr>
            <p:spPr bwMode="auto">
              <a:xfrm>
                <a:off x="3066"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25" name="Line 64"/>
              <p:cNvSpPr>
                <a:spLocks noChangeShapeType="1"/>
              </p:cNvSpPr>
              <p:nvPr/>
            </p:nvSpPr>
            <p:spPr bwMode="auto">
              <a:xfrm>
                <a:off x="3101"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26" name="Line 65"/>
              <p:cNvSpPr>
                <a:spLocks noChangeShapeType="1"/>
              </p:cNvSpPr>
              <p:nvPr/>
            </p:nvSpPr>
            <p:spPr bwMode="auto">
              <a:xfrm>
                <a:off x="3136" y="2066"/>
                <a:ext cx="0" cy="191"/>
              </a:xfrm>
              <a:prstGeom prst="line">
                <a:avLst/>
              </a:prstGeom>
              <a:noFill/>
              <a:ln w="9525">
                <a:solidFill>
                  <a:srgbClr val="D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27" name="Line 66"/>
              <p:cNvSpPr>
                <a:spLocks noChangeShapeType="1"/>
              </p:cNvSpPr>
              <p:nvPr/>
            </p:nvSpPr>
            <p:spPr bwMode="auto">
              <a:xfrm>
                <a:off x="3171"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28" name="Line 67"/>
              <p:cNvSpPr>
                <a:spLocks noChangeShapeType="1"/>
              </p:cNvSpPr>
              <p:nvPr/>
            </p:nvSpPr>
            <p:spPr bwMode="auto">
              <a:xfrm>
                <a:off x="3205"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29" name="Line 68"/>
              <p:cNvSpPr>
                <a:spLocks noChangeShapeType="1"/>
              </p:cNvSpPr>
              <p:nvPr/>
            </p:nvSpPr>
            <p:spPr bwMode="auto">
              <a:xfrm>
                <a:off x="3240"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30" name="Line 69"/>
              <p:cNvSpPr>
                <a:spLocks noChangeShapeType="1"/>
              </p:cNvSpPr>
              <p:nvPr/>
            </p:nvSpPr>
            <p:spPr bwMode="auto">
              <a:xfrm>
                <a:off x="3275"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31" name="Line 70"/>
              <p:cNvSpPr>
                <a:spLocks noChangeShapeType="1"/>
              </p:cNvSpPr>
              <p:nvPr/>
            </p:nvSpPr>
            <p:spPr bwMode="auto">
              <a:xfrm>
                <a:off x="3309"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32" name="Line 71"/>
              <p:cNvSpPr>
                <a:spLocks noChangeShapeType="1"/>
              </p:cNvSpPr>
              <p:nvPr/>
            </p:nvSpPr>
            <p:spPr bwMode="auto">
              <a:xfrm>
                <a:off x="3344"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33" name="Line 72"/>
              <p:cNvSpPr>
                <a:spLocks noChangeShapeType="1"/>
              </p:cNvSpPr>
              <p:nvPr/>
            </p:nvSpPr>
            <p:spPr bwMode="auto">
              <a:xfrm>
                <a:off x="3413"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34" name="Line 73"/>
              <p:cNvSpPr>
                <a:spLocks noChangeShapeType="1"/>
              </p:cNvSpPr>
              <p:nvPr/>
            </p:nvSpPr>
            <p:spPr bwMode="auto">
              <a:xfrm>
                <a:off x="3378"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35" name="Line 74"/>
              <p:cNvSpPr>
                <a:spLocks noChangeShapeType="1"/>
              </p:cNvSpPr>
              <p:nvPr/>
            </p:nvSpPr>
            <p:spPr bwMode="auto">
              <a:xfrm>
                <a:off x="3448"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36" name="Line 75"/>
              <p:cNvSpPr>
                <a:spLocks noChangeShapeType="1"/>
              </p:cNvSpPr>
              <p:nvPr/>
            </p:nvSpPr>
            <p:spPr bwMode="auto">
              <a:xfrm>
                <a:off x="3551"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37" name="Line 76"/>
              <p:cNvSpPr>
                <a:spLocks noChangeShapeType="1"/>
              </p:cNvSpPr>
              <p:nvPr/>
            </p:nvSpPr>
            <p:spPr bwMode="auto">
              <a:xfrm>
                <a:off x="3517"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38" name="Line 77"/>
              <p:cNvSpPr>
                <a:spLocks noChangeShapeType="1"/>
              </p:cNvSpPr>
              <p:nvPr/>
            </p:nvSpPr>
            <p:spPr bwMode="auto">
              <a:xfrm>
                <a:off x="3482" y="2066"/>
                <a:ext cx="0" cy="191"/>
              </a:xfrm>
              <a:prstGeom prst="line">
                <a:avLst/>
              </a:prstGeom>
              <a:noFill/>
              <a:ln w="9525">
                <a:solidFill>
                  <a:srgbClr val="D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39" name="Line 78"/>
              <p:cNvSpPr>
                <a:spLocks noChangeShapeType="1"/>
              </p:cNvSpPr>
              <p:nvPr/>
            </p:nvSpPr>
            <p:spPr bwMode="auto">
              <a:xfrm>
                <a:off x="3586"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40" name="Line 79"/>
              <p:cNvSpPr>
                <a:spLocks noChangeShapeType="1"/>
              </p:cNvSpPr>
              <p:nvPr/>
            </p:nvSpPr>
            <p:spPr bwMode="auto">
              <a:xfrm>
                <a:off x="3656"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41" name="Line 80"/>
              <p:cNvSpPr>
                <a:spLocks noChangeShapeType="1"/>
              </p:cNvSpPr>
              <p:nvPr/>
            </p:nvSpPr>
            <p:spPr bwMode="auto">
              <a:xfrm>
                <a:off x="3621"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42" name="Line 81"/>
              <p:cNvSpPr>
                <a:spLocks noChangeShapeType="1"/>
              </p:cNvSpPr>
              <p:nvPr/>
            </p:nvSpPr>
            <p:spPr bwMode="auto">
              <a:xfrm>
                <a:off x="3725"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43" name="Line 82"/>
              <p:cNvSpPr>
                <a:spLocks noChangeShapeType="1"/>
              </p:cNvSpPr>
              <p:nvPr/>
            </p:nvSpPr>
            <p:spPr bwMode="auto">
              <a:xfrm>
                <a:off x="3690"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44" name="Line 83"/>
              <p:cNvSpPr>
                <a:spLocks noChangeShapeType="1"/>
              </p:cNvSpPr>
              <p:nvPr/>
            </p:nvSpPr>
            <p:spPr bwMode="auto">
              <a:xfrm>
                <a:off x="3760"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45" name="Line 84"/>
              <p:cNvSpPr>
                <a:spLocks noChangeShapeType="1"/>
              </p:cNvSpPr>
              <p:nvPr/>
            </p:nvSpPr>
            <p:spPr bwMode="auto">
              <a:xfrm>
                <a:off x="3829" y="2066"/>
                <a:ext cx="0" cy="191"/>
              </a:xfrm>
              <a:prstGeom prst="line">
                <a:avLst/>
              </a:prstGeom>
              <a:noFill/>
              <a:ln w="9525">
                <a:solidFill>
                  <a:srgbClr val="D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46" name="Line 85"/>
              <p:cNvSpPr>
                <a:spLocks noChangeShapeType="1"/>
              </p:cNvSpPr>
              <p:nvPr/>
            </p:nvSpPr>
            <p:spPr bwMode="auto">
              <a:xfrm>
                <a:off x="3794"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47" name="Line 86"/>
              <p:cNvSpPr>
                <a:spLocks noChangeShapeType="1"/>
              </p:cNvSpPr>
              <p:nvPr/>
            </p:nvSpPr>
            <p:spPr bwMode="auto">
              <a:xfrm>
                <a:off x="3864"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48" name="Line 87"/>
              <p:cNvSpPr>
                <a:spLocks noChangeShapeType="1"/>
              </p:cNvSpPr>
              <p:nvPr/>
            </p:nvSpPr>
            <p:spPr bwMode="auto">
              <a:xfrm>
                <a:off x="3899"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49" name="Line 88"/>
              <p:cNvSpPr>
                <a:spLocks noChangeShapeType="1"/>
              </p:cNvSpPr>
              <p:nvPr/>
            </p:nvSpPr>
            <p:spPr bwMode="auto">
              <a:xfrm>
                <a:off x="3933"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50" name="Line 89"/>
              <p:cNvSpPr>
                <a:spLocks noChangeShapeType="1"/>
              </p:cNvSpPr>
              <p:nvPr/>
            </p:nvSpPr>
            <p:spPr bwMode="auto">
              <a:xfrm>
                <a:off x="3968"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51" name="Line 90"/>
              <p:cNvSpPr>
                <a:spLocks noChangeShapeType="1"/>
              </p:cNvSpPr>
              <p:nvPr/>
            </p:nvSpPr>
            <p:spPr bwMode="auto">
              <a:xfrm>
                <a:off x="4003"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52" name="Line 91"/>
              <p:cNvSpPr>
                <a:spLocks noChangeShapeType="1"/>
              </p:cNvSpPr>
              <p:nvPr/>
            </p:nvSpPr>
            <p:spPr bwMode="auto">
              <a:xfrm>
                <a:off x="4037"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53" name="Line 92"/>
              <p:cNvSpPr>
                <a:spLocks noChangeShapeType="1"/>
              </p:cNvSpPr>
              <p:nvPr/>
            </p:nvSpPr>
            <p:spPr bwMode="auto">
              <a:xfrm>
                <a:off x="4072"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54" name="Line 93"/>
              <p:cNvSpPr>
                <a:spLocks noChangeShapeType="1"/>
              </p:cNvSpPr>
              <p:nvPr/>
            </p:nvSpPr>
            <p:spPr bwMode="auto">
              <a:xfrm>
                <a:off x="4107"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55" name="Line 94"/>
              <p:cNvSpPr>
                <a:spLocks noChangeShapeType="1"/>
              </p:cNvSpPr>
              <p:nvPr/>
            </p:nvSpPr>
            <p:spPr bwMode="auto">
              <a:xfrm>
                <a:off x="4142"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56" name="Line 95"/>
              <p:cNvSpPr>
                <a:spLocks noChangeShapeType="1"/>
              </p:cNvSpPr>
              <p:nvPr/>
            </p:nvSpPr>
            <p:spPr bwMode="auto">
              <a:xfrm>
                <a:off x="4176" y="2066"/>
                <a:ext cx="0" cy="191"/>
              </a:xfrm>
              <a:prstGeom prst="line">
                <a:avLst/>
              </a:prstGeom>
              <a:noFill/>
              <a:ln w="9525">
                <a:solidFill>
                  <a:srgbClr val="D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57" name="Line 96"/>
              <p:cNvSpPr>
                <a:spLocks noChangeShapeType="1"/>
              </p:cNvSpPr>
              <p:nvPr/>
            </p:nvSpPr>
            <p:spPr bwMode="auto">
              <a:xfrm>
                <a:off x="4243"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58" name="Line 97"/>
              <p:cNvSpPr>
                <a:spLocks noChangeShapeType="1"/>
              </p:cNvSpPr>
              <p:nvPr/>
            </p:nvSpPr>
            <p:spPr bwMode="auto">
              <a:xfrm>
                <a:off x="4209"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59" name="Line 98"/>
              <p:cNvSpPr>
                <a:spLocks noChangeShapeType="1"/>
              </p:cNvSpPr>
              <p:nvPr/>
            </p:nvSpPr>
            <p:spPr bwMode="auto">
              <a:xfrm>
                <a:off x="4278"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60" name="Line 99"/>
              <p:cNvSpPr>
                <a:spLocks noChangeShapeType="1"/>
              </p:cNvSpPr>
              <p:nvPr/>
            </p:nvSpPr>
            <p:spPr bwMode="auto">
              <a:xfrm>
                <a:off x="4348"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61" name="Line 100"/>
              <p:cNvSpPr>
                <a:spLocks noChangeShapeType="1"/>
              </p:cNvSpPr>
              <p:nvPr/>
            </p:nvSpPr>
            <p:spPr bwMode="auto">
              <a:xfrm>
                <a:off x="4313"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62" name="Line 101"/>
              <p:cNvSpPr>
                <a:spLocks noChangeShapeType="1"/>
              </p:cNvSpPr>
              <p:nvPr/>
            </p:nvSpPr>
            <p:spPr bwMode="auto">
              <a:xfrm>
                <a:off x="4417"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63" name="Line 102"/>
              <p:cNvSpPr>
                <a:spLocks noChangeShapeType="1"/>
              </p:cNvSpPr>
              <p:nvPr/>
            </p:nvSpPr>
            <p:spPr bwMode="auto">
              <a:xfrm>
                <a:off x="4382"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64" name="Line 103"/>
              <p:cNvSpPr>
                <a:spLocks noChangeShapeType="1"/>
              </p:cNvSpPr>
              <p:nvPr/>
            </p:nvSpPr>
            <p:spPr bwMode="auto">
              <a:xfrm>
                <a:off x="4452"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65" name="Line 104"/>
              <p:cNvSpPr>
                <a:spLocks noChangeShapeType="1"/>
              </p:cNvSpPr>
              <p:nvPr/>
            </p:nvSpPr>
            <p:spPr bwMode="auto">
              <a:xfrm>
                <a:off x="4521" y="2064"/>
                <a:ext cx="0" cy="191"/>
              </a:xfrm>
              <a:prstGeom prst="line">
                <a:avLst/>
              </a:prstGeom>
              <a:noFill/>
              <a:ln w="9525">
                <a:solidFill>
                  <a:srgbClr val="D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566" name="Line 105"/>
              <p:cNvSpPr>
                <a:spLocks noChangeShapeType="1"/>
              </p:cNvSpPr>
              <p:nvPr/>
            </p:nvSpPr>
            <p:spPr bwMode="auto">
              <a:xfrm>
                <a:off x="4486"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grpSp>
        <p:sp>
          <p:nvSpPr>
            <p:cNvPr id="9454" name="Text Box 106"/>
            <p:cNvSpPr txBox="1">
              <a:spLocks noChangeArrowheads="1"/>
            </p:cNvSpPr>
            <p:nvPr/>
          </p:nvSpPr>
          <p:spPr bwMode="auto">
            <a:xfrm>
              <a:off x="2043" y="2832"/>
              <a:ext cx="27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1</a:t>
              </a:r>
            </a:p>
          </p:txBody>
        </p:sp>
        <p:sp>
          <p:nvSpPr>
            <p:cNvPr id="9455" name="Text Box 107"/>
            <p:cNvSpPr txBox="1">
              <a:spLocks noChangeArrowheads="1"/>
            </p:cNvSpPr>
            <p:nvPr/>
          </p:nvSpPr>
          <p:spPr bwMode="auto">
            <a:xfrm>
              <a:off x="1500" y="2832"/>
              <a:ext cx="27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0</a:t>
              </a:r>
            </a:p>
          </p:txBody>
        </p:sp>
        <p:sp>
          <p:nvSpPr>
            <p:cNvPr id="9456" name="Text Box 108"/>
            <p:cNvSpPr txBox="1">
              <a:spLocks noChangeArrowheads="1"/>
            </p:cNvSpPr>
            <p:nvPr/>
          </p:nvSpPr>
          <p:spPr bwMode="auto">
            <a:xfrm>
              <a:off x="3168" y="2832"/>
              <a:ext cx="27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3</a:t>
              </a:r>
            </a:p>
          </p:txBody>
        </p:sp>
        <p:sp>
          <p:nvSpPr>
            <p:cNvPr id="9457" name="Text Box 109"/>
            <p:cNvSpPr txBox="1">
              <a:spLocks noChangeArrowheads="1"/>
            </p:cNvSpPr>
            <p:nvPr/>
          </p:nvSpPr>
          <p:spPr bwMode="auto">
            <a:xfrm>
              <a:off x="2592" y="2832"/>
              <a:ext cx="27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2</a:t>
              </a:r>
            </a:p>
          </p:txBody>
        </p:sp>
        <p:sp>
          <p:nvSpPr>
            <p:cNvPr id="9458" name="Text Box 110"/>
            <p:cNvSpPr txBox="1">
              <a:spLocks noChangeArrowheads="1"/>
            </p:cNvSpPr>
            <p:nvPr/>
          </p:nvSpPr>
          <p:spPr bwMode="auto">
            <a:xfrm>
              <a:off x="4272" y="2832"/>
              <a:ext cx="27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5</a:t>
              </a:r>
            </a:p>
          </p:txBody>
        </p:sp>
        <p:sp>
          <p:nvSpPr>
            <p:cNvPr id="9459" name="Text Box 111"/>
            <p:cNvSpPr txBox="1">
              <a:spLocks noChangeArrowheads="1"/>
            </p:cNvSpPr>
            <p:nvPr/>
          </p:nvSpPr>
          <p:spPr bwMode="auto">
            <a:xfrm>
              <a:off x="3696" y="2832"/>
              <a:ext cx="27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4</a:t>
              </a:r>
            </a:p>
          </p:txBody>
        </p:sp>
        <p:sp>
          <p:nvSpPr>
            <p:cNvPr id="9460" name="Text Box 112"/>
            <p:cNvSpPr txBox="1">
              <a:spLocks noChangeArrowheads="1"/>
            </p:cNvSpPr>
            <p:nvPr/>
          </p:nvSpPr>
          <p:spPr bwMode="auto">
            <a:xfrm>
              <a:off x="4829" y="2832"/>
              <a:ext cx="27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6</a:t>
              </a:r>
            </a:p>
          </p:txBody>
        </p:sp>
        <p:sp>
          <p:nvSpPr>
            <p:cNvPr id="9461" name="Text Box 113"/>
            <p:cNvSpPr txBox="1">
              <a:spLocks noChangeArrowheads="1"/>
            </p:cNvSpPr>
            <p:nvPr/>
          </p:nvSpPr>
          <p:spPr bwMode="auto">
            <a:xfrm>
              <a:off x="5932" y="2832"/>
              <a:ext cx="27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8</a:t>
              </a:r>
            </a:p>
          </p:txBody>
        </p:sp>
        <p:sp>
          <p:nvSpPr>
            <p:cNvPr id="9462" name="Text Box 114"/>
            <p:cNvSpPr txBox="1">
              <a:spLocks noChangeArrowheads="1"/>
            </p:cNvSpPr>
            <p:nvPr/>
          </p:nvSpPr>
          <p:spPr bwMode="auto">
            <a:xfrm>
              <a:off x="5376" y="2832"/>
              <a:ext cx="27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7</a:t>
              </a:r>
            </a:p>
          </p:txBody>
        </p:sp>
        <p:sp>
          <p:nvSpPr>
            <p:cNvPr id="9463" name="Text Box 115"/>
            <p:cNvSpPr txBox="1">
              <a:spLocks noChangeArrowheads="1"/>
            </p:cNvSpPr>
            <p:nvPr/>
          </p:nvSpPr>
          <p:spPr bwMode="auto">
            <a:xfrm>
              <a:off x="6940" y="2832"/>
              <a:ext cx="402"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10</a:t>
              </a:r>
            </a:p>
          </p:txBody>
        </p:sp>
        <p:sp>
          <p:nvSpPr>
            <p:cNvPr id="9464" name="Text Box 116"/>
            <p:cNvSpPr txBox="1">
              <a:spLocks noChangeArrowheads="1"/>
            </p:cNvSpPr>
            <p:nvPr/>
          </p:nvSpPr>
          <p:spPr bwMode="auto">
            <a:xfrm>
              <a:off x="6480" y="2832"/>
              <a:ext cx="27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9</a:t>
              </a:r>
            </a:p>
          </p:txBody>
        </p:sp>
      </p:grpSp>
      <p:grpSp>
        <p:nvGrpSpPr>
          <p:cNvPr id="4" name="Group 117"/>
          <p:cNvGrpSpPr>
            <a:grpSpLocks/>
          </p:cNvGrpSpPr>
          <p:nvPr/>
        </p:nvGrpSpPr>
        <p:grpSpPr bwMode="auto">
          <a:xfrm rot="6384526">
            <a:off x="2721769" y="2658269"/>
            <a:ext cx="7099300" cy="715962"/>
            <a:chOff x="1500" y="2640"/>
            <a:chExt cx="5842" cy="531"/>
          </a:xfrm>
        </p:grpSpPr>
        <p:grpSp>
          <p:nvGrpSpPr>
            <p:cNvPr id="9339" name="Group 118"/>
            <p:cNvGrpSpPr>
              <a:grpSpLocks/>
            </p:cNvGrpSpPr>
            <p:nvPr/>
          </p:nvGrpSpPr>
          <p:grpSpPr bwMode="auto">
            <a:xfrm>
              <a:off x="1549" y="2640"/>
              <a:ext cx="5651" cy="480"/>
              <a:chOff x="1008" y="2051"/>
              <a:chExt cx="3552" cy="397"/>
            </a:xfrm>
          </p:grpSpPr>
          <p:sp>
            <p:nvSpPr>
              <p:cNvPr id="9351" name="Rectangle 119"/>
              <p:cNvSpPr>
                <a:spLocks noChangeArrowheads="1"/>
              </p:cNvSpPr>
              <p:nvPr/>
            </p:nvSpPr>
            <p:spPr bwMode="auto">
              <a:xfrm rot="5400000">
                <a:off x="2585" y="474"/>
                <a:ext cx="397" cy="35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352" name="Line 120"/>
              <p:cNvSpPr>
                <a:spLocks noChangeShapeType="1"/>
              </p:cNvSpPr>
              <p:nvPr/>
            </p:nvSpPr>
            <p:spPr bwMode="auto">
              <a:xfrm>
                <a:off x="1056" y="2068"/>
                <a:ext cx="0" cy="191"/>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53" name="Line 121"/>
              <p:cNvSpPr>
                <a:spLocks noChangeShapeType="1"/>
              </p:cNvSpPr>
              <p:nvPr/>
            </p:nvSpPr>
            <p:spPr bwMode="auto">
              <a:xfrm>
                <a:off x="1090"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54" name="Line 122"/>
              <p:cNvSpPr>
                <a:spLocks noChangeShapeType="1"/>
              </p:cNvSpPr>
              <p:nvPr/>
            </p:nvSpPr>
            <p:spPr bwMode="auto">
              <a:xfrm>
                <a:off x="1125"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55" name="Line 123"/>
              <p:cNvSpPr>
                <a:spLocks noChangeShapeType="1"/>
              </p:cNvSpPr>
              <p:nvPr/>
            </p:nvSpPr>
            <p:spPr bwMode="auto">
              <a:xfrm>
                <a:off x="1160"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56" name="Line 124"/>
              <p:cNvSpPr>
                <a:spLocks noChangeShapeType="1"/>
              </p:cNvSpPr>
              <p:nvPr/>
            </p:nvSpPr>
            <p:spPr bwMode="auto">
              <a:xfrm>
                <a:off x="1195"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57" name="Line 125"/>
              <p:cNvSpPr>
                <a:spLocks noChangeShapeType="1"/>
              </p:cNvSpPr>
              <p:nvPr/>
            </p:nvSpPr>
            <p:spPr bwMode="auto">
              <a:xfrm>
                <a:off x="1229"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58" name="Line 126"/>
              <p:cNvSpPr>
                <a:spLocks noChangeShapeType="1"/>
              </p:cNvSpPr>
              <p:nvPr/>
            </p:nvSpPr>
            <p:spPr bwMode="auto">
              <a:xfrm>
                <a:off x="1264"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59" name="Line 127"/>
              <p:cNvSpPr>
                <a:spLocks noChangeShapeType="1"/>
              </p:cNvSpPr>
              <p:nvPr/>
            </p:nvSpPr>
            <p:spPr bwMode="auto">
              <a:xfrm>
                <a:off x="1299"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60" name="Line 128"/>
              <p:cNvSpPr>
                <a:spLocks noChangeShapeType="1"/>
              </p:cNvSpPr>
              <p:nvPr/>
            </p:nvSpPr>
            <p:spPr bwMode="auto">
              <a:xfrm>
                <a:off x="1333"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61" name="Line 129"/>
              <p:cNvSpPr>
                <a:spLocks noChangeShapeType="1"/>
              </p:cNvSpPr>
              <p:nvPr/>
            </p:nvSpPr>
            <p:spPr bwMode="auto">
              <a:xfrm>
                <a:off x="1368"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62" name="Line 130"/>
              <p:cNvSpPr>
                <a:spLocks noChangeShapeType="1"/>
              </p:cNvSpPr>
              <p:nvPr/>
            </p:nvSpPr>
            <p:spPr bwMode="auto">
              <a:xfrm>
                <a:off x="1403" y="2066"/>
                <a:ext cx="0" cy="191"/>
              </a:xfrm>
              <a:prstGeom prst="line">
                <a:avLst/>
              </a:prstGeom>
              <a:noFill/>
              <a:ln w="9525">
                <a:solidFill>
                  <a:srgbClr val="D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63" name="Line 131"/>
              <p:cNvSpPr>
                <a:spLocks noChangeShapeType="1"/>
              </p:cNvSpPr>
              <p:nvPr/>
            </p:nvSpPr>
            <p:spPr bwMode="auto">
              <a:xfrm>
                <a:off x="1438"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64" name="Line 132"/>
              <p:cNvSpPr>
                <a:spLocks noChangeShapeType="1"/>
              </p:cNvSpPr>
              <p:nvPr/>
            </p:nvSpPr>
            <p:spPr bwMode="auto">
              <a:xfrm>
                <a:off x="1472"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65" name="Line 133"/>
              <p:cNvSpPr>
                <a:spLocks noChangeShapeType="1"/>
              </p:cNvSpPr>
              <p:nvPr/>
            </p:nvSpPr>
            <p:spPr bwMode="auto">
              <a:xfrm>
                <a:off x="1507"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66" name="Line 134"/>
              <p:cNvSpPr>
                <a:spLocks noChangeShapeType="1"/>
              </p:cNvSpPr>
              <p:nvPr/>
            </p:nvSpPr>
            <p:spPr bwMode="auto">
              <a:xfrm>
                <a:off x="1542"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67" name="Line 135"/>
              <p:cNvSpPr>
                <a:spLocks noChangeShapeType="1"/>
              </p:cNvSpPr>
              <p:nvPr/>
            </p:nvSpPr>
            <p:spPr bwMode="auto">
              <a:xfrm>
                <a:off x="1576"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68" name="Line 136"/>
              <p:cNvSpPr>
                <a:spLocks noChangeShapeType="1"/>
              </p:cNvSpPr>
              <p:nvPr/>
            </p:nvSpPr>
            <p:spPr bwMode="auto">
              <a:xfrm>
                <a:off x="1611"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69" name="Line 137"/>
              <p:cNvSpPr>
                <a:spLocks noChangeShapeType="1"/>
              </p:cNvSpPr>
              <p:nvPr/>
            </p:nvSpPr>
            <p:spPr bwMode="auto">
              <a:xfrm>
                <a:off x="1680"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70" name="Line 138"/>
              <p:cNvSpPr>
                <a:spLocks noChangeShapeType="1"/>
              </p:cNvSpPr>
              <p:nvPr/>
            </p:nvSpPr>
            <p:spPr bwMode="auto">
              <a:xfrm>
                <a:off x="1645"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71" name="Line 139"/>
              <p:cNvSpPr>
                <a:spLocks noChangeShapeType="1"/>
              </p:cNvSpPr>
              <p:nvPr/>
            </p:nvSpPr>
            <p:spPr bwMode="auto">
              <a:xfrm>
                <a:off x="1715"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72" name="Line 140"/>
              <p:cNvSpPr>
                <a:spLocks noChangeShapeType="1"/>
              </p:cNvSpPr>
              <p:nvPr/>
            </p:nvSpPr>
            <p:spPr bwMode="auto">
              <a:xfrm>
                <a:off x="1818"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73" name="Line 141"/>
              <p:cNvSpPr>
                <a:spLocks noChangeShapeType="1"/>
              </p:cNvSpPr>
              <p:nvPr/>
            </p:nvSpPr>
            <p:spPr bwMode="auto">
              <a:xfrm>
                <a:off x="1784"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74" name="Line 142"/>
              <p:cNvSpPr>
                <a:spLocks noChangeShapeType="1"/>
              </p:cNvSpPr>
              <p:nvPr/>
            </p:nvSpPr>
            <p:spPr bwMode="auto">
              <a:xfrm>
                <a:off x="1749" y="2066"/>
                <a:ext cx="0" cy="191"/>
              </a:xfrm>
              <a:prstGeom prst="line">
                <a:avLst/>
              </a:prstGeom>
              <a:noFill/>
              <a:ln w="9525">
                <a:solidFill>
                  <a:srgbClr val="D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75" name="Line 143"/>
              <p:cNvSpPr>
                <a:spLocks noChangeShapeType="1"/>
              </p:cNvSpPr>
              <p:nvPr/>
            </p:nvSpPr>
            <p:spPr bwMode="auto">
              <a:xfrm>
                <a:off x="1853"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76" name="Line 144"/>
              <p:cNvSpPr>
                <a:spLocks noChangeShapeType="1"/>
              </p:cNvSpPr>
              <p:nvPr/>
            </p:nvSpPr>
            <p:spPr bwMode="auto">
              <a:xfrm>
                <a:off x="1923"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77" name="Line 145"/>
              <p:cNvSpPr>
                <a:spLocks noChangeShapeType="1"/>
              </p:cNvSpPr>
              <p:nvPr/>
            </p:nvSpPr>
            <p:spPr bwMode="auto">
              <a:xfrm>
                <a:off x="1888"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78" name="Line 146"/>
              <p:cNvSpPr>
                <a:spLocks noChangeShapeType="1"/>
              </p:cNvSpPr>
              <p:nvPr/>
            </p:nvSpPr>
            <p:spPr bwMode="auto">
              <a:xfrm>
                <a:off x="1992"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79" name="Line 147"/>
              <p:cNvSpPr>
                <a:spLocks noChangeShapeType="1"/>
              </p:cNvSpPr>
              <p:nvPr/>
            </p:nvSpPr>
            <p:spPr bwMode="auto">
              <a:xfrm>
                <a:off x="1957"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80" name="Line 148"/>
              <p:cNvSpPr>
                <a:spLocks noChangeShapeType="1"/>
              </p:cNvSpPr>
              <p:nvPr/>
            </p:nvSpPr>
            <p:spPr bwMode="auto">
              <a:xfrm>
                <a:off x="2027"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81" name="Line 149"/>
              <p:cNvSpPr>
                <a:spLocks noChangeShapeType="1"/>
              </p:cNvSpPr>
              <p:nvPr/>
            </p:nvSpPr>
            <p:spPr bwMode="auto">
              <a:xfrm>
                <a:off x="2096" y="2066"/>
                <a:ext cx="0" cy="191"/>
              </a:xfrm>
              <a:prstGeom prst="line">
                <a:avLst/>
              </a:prstGeom>
              <a:noFill/>
              <a:ln w="9525">
                <a:solidFill>
                  <a:srgbClr val="D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82" name="Line 150"/>
              <p:cNvSpPr>
                <a:spLocks noChangeShapeType="1"/>
              </p:cNvSpPr>
              <p:nvPr/>
            </p:nvSpPr>
            <p:spPr bwMode="auto">
              <a:xfrm>
                <a:off x="2061"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83" name="Line 151"/>
              <p:cNvSpPr>
                <a:spLocks noChangeShapeType="1"/>
              </p:cNvSpPr>
              <p:nvPr/>
            </p:nvSpPr>
            <p:spPr bwMode="auto">
              <a:xfrm>
                <a:off x="2131"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84" name="Line 152"/>
              <p:cNvSpPr>
                <a:spLocks noChangeShapeType="1"/>
              </p:cNvSpPr>
              <p:nvPr/>
            </p:nvSpPr>
            <p:spPr bwMode="auto">
              <a:xfrm>
                <a:off x="2166"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85" name="Line 153"/>
              <p:cNvSpPr>
                <a:spLocks noChangeShapeType="1"/>
              </p:cNvSpPr>
              <p:nvPr/>
            </p:nvSpPr>
            <p:spPr bwMode="auto">
              <a:xfrm>
                <a:off x="2200"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86" name="Line 154"/>
              <p:cNvSpPr>
                <a:spLocks noChangeShapeType="1"/>
              </p:cNvSpPr>
              <p:nvPr/>
            </p:nvSpPr>
            <p:spPr bwMode="auto">
              <a:xfrm>
                <a:off x="2235"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87" name="Line 155"/>
              <p:cNvSpPr>
                <a:spLocks noChangeShapeType="1"/>
              </p:cNvSpPr>
              <p:nvPr/>
            </p:nvSpPr>
            <p:spPr bwMode="auto">
              <a:xfrm>
                <a:off x="2270"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88" name="Line 156"/>
              <p:cNvSpPr>
                <a:spLocks noChangeShapeType="1"/>
              </p:cNvSpPr>
              <p:nvPr/>
            </p:nvSpPr>
            <p:spPr bwMode="auto">
              <a:xfrm>
                <a:off x="2304"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89" name="Line 157"/>
              <p:cNvSpPr>
                <a:spLocks noChangeShapeType="1"/>
              </p:cNvSpPr>
              <p:nvPr/>
            </p:nvSpPr>
            <p:spPr bwMode="auto">
              <a:xfrm>
                <a:off x="2339"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90" name="Line 158"/>
              <p:cNvSpPr>
                <a:spLocks noChangeShapeType="1"/>
              </p:cNvSpPr>
              <p:nvPr/>
            </p:nvSpPr>
            <p:spPr bwMode="auto">
              <a:xfrm>
                <a:off x="2374"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91" name="Line 159"/>
              <p:cNvSpPr>
                <a:spLocks noChangeShapeType="1"/>
              </p:cNvSpPr>
              <p:nvPr/>
            </p:nvSpPr>
            <p:spPr bwMode="auto">
              <a:xfrm>
                <a:off x="2409"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92" name="Line 160"/>
              <p:cNvSpPr>
                <a:spLocks noChangeShapeType="1"/>
              </p:cNvSpPr>
              <p:nvPr/>
            </p:nvSpPr>
            <p:spPr bwMode="auto">
              <a:xfrm>
                <a:off x="2443" y="2066"/>
                <a:ext cx="0" cy="191"/>
              </a:xfrm>
              <a:prstGeom prst="line">
                <a:avLst/>
              </a:prstGeom>
              <a:noFill/>
              <a:ln w="9525">
                <a:solidFill>
                  <a:srgbClr val="D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93" name="Line 161"/>
              <p:cNvSpPr>
                <a:spLocks noChangeShapeType="1"/>
              </p:cNvSpPr>
              <p:nvPr/>
            </p:nvSpPr>
            <p:spPr bwMode="auto">
              <a:xfrm>
                <a:off x="2510"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94" name="Line 162"/>
              <p:cNvSpPr>
                <a:spLocks noChangeShapeType="1"/>
              </p:cNvSpPr>
              <p:nvPr/>
            </p:nvSpPr>
            <p:spPr bwMode="auto">
              <a:xfrm>
                <a:off x="2476"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95" name="Line 163"/>
              <p:cNvSpPr>
                <a:spLocks noChangeShapeType="1"/>
              </p:cNvSpPr>
              <p:nvPr/>
            </p:nvSpPr>
            <p:spPr bwMode="auto">
              <a:xfrm>
                <a:off x="2545"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96" name="Line 164"/>
              <p:cNvSpPr>
                <a:spLocks noChangeShapeType="1"/>
              </p:cNvSpPr>
              <p:nvPr/>
            </p:nvSpPr>
            <p:spPr bwMode="auto">
              <a:xfrm>
                <a:off x="2615"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97" name="Line 165"/>
              <p:cNvSpPr>
                <a:spLocks noChangeShapeType="1"/>
              </p:cNvSpPr>
              <p:nvPr/>
            </p:nvSpPr>
            <p:spPr bwMode="auto">
              <a:xfrm>
                <a:off x="2580"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98" name="Line 166"/>
              <p:cNvSpPr>
                <a:spLocks noChangeShapeType="1"/>
              </p:cNvSpPr>
              <p:nvPr/>
            </p:nvSpPr>
            <p:spPr bwMode="auto">
              <a:xfrm>
                <a:off x="2684"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99" name="Line 167"/>
              <p:cNvSpPr>
                <a:spLocks noChangeShapeType="1"/>
              </p:cNvSpPr>
              <p:nvPr/>
            </p:nvSpPr>
            <p:spPr bwMode="auto">
              <a:xfrm>
                <a:off x="2649"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00" name="Line 168"/>
              <p:cNvSpPr>
                <a:spLocks noChangeShapeType="1"/>
              </p:cNvSpPr>
              <p:nvPr/>
            </p:nvSpPr>
            <p:spPr bwMode="auto">
              <a:xfrm>
                <a:off x="2719"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01" name="Line 169"/>
              <p:cNvSpPr>
                <a:spLocks noChangeShapeType="1"/>
              </p:cNvSpPr>
              <p:nvPr/>
            </p:nvSpPr>
            <p:spPr bwMode="auto">
              <a:xfrm>
                <a:off x="2788" y="2064"/>
                <a:ext cx="0" cy="191"/>
              </a:xfrm>
              <a:prstGeom prst="line">
                <a:avLst/>
              </a:prstGeom>
              <a:noFill/>
              <a:ln w="9525">
                <a:solidFill>
                  <a:srgbClr val="D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02" name="Line 170"/>
              <p:cNvSpPr>
                <a:spLocks noChangeShapeType="1"/>
              </p:cNvSpPr>
              <p:nvPr/>
            </p:nvSpPr>
            <p:spPr bwMode="auto">
              <a:xfrm>
                <a:off x="2753"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03" name="Line 171"/>
              <p:cNvSpPr>
                <a:spLocks noChangeShapeType="1"/>
              </p:cNvSpPr>
              <p:nvPr/>
            </p:nvSpPr>
            <p:spPr bwMode="auto">
              <a:xfrm>
                <a:off x="2823"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04" name="Line 172"/>
              <p:cNvSpPr>
                <a:spLocks noChangeShapeType="1"/>
              </p:cNvSpPr>
              <p:nvPr/>
            </p:nvSpPr>
            <p:spPr bwMode="auto">
              <a:xfrm>
                <a:off x="2858"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05" name="Line 173"/>
              <p:cNvSpPr>
                <a:spLocks noChangeShapeType="1"/>
              </p:cNvSpPr>
              <p:nvPr/>
            </p:nvSpPr>
            <p:spPr bwMode="auto">
              <a:xfrm>
                <a:off x="2893"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06" name="Line 174"/>
              <p:cNvSpPr>
                <a:spLocks noChangeShapeType="1"/>
              </p:cNvSpPr>
              <p:nvPr/>
            </p:nvSpPr>
            <p:spPr bwMode="auto">
              <a:xfrm>
                <a:off x="2928"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07" name="Line 175"/>
              <p:cNvSpPr>
                <a:spLocks noChangeShapeType="1"/>
              </p:cNvSpPr>
              <p:nvPr/>
            </p:nvSpPr>
            <p:spPr bwMode="auto">
              <a:xfrm>
                <a:off x="2962"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08" name="Line 176"/>
              <p:cNvSpPr>
                <a:spLocks noChangeShapeType="1"/>
              </p:cNvSpPr>
              <p:nvPr/>
            </p:nvSpPr>
            <p:spPr bwMode="auto">
              <a:xfrm>
                <a:off x="2997"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09" name="Line 177"/>
              <p:cNvSpPr>
                <a:spLocks noChangeShapeType="1"/>
              </p:cNvSpPr>
              <p:nvPr/>
            </p:nvSpPr>
            <p:spPr bwMode="auto">
              <a:xfrm>
                <a:off x="3032" y="2068"/>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10" name="Line 178"/>
              <p:cNvSpPr>
                <a:spLocks noChangeShapeType="1"/>
              </p:cNvSpPr>
              <p:nvPr/>
            </p:nvSpPr>
            <p:spPr bwMode="auto">
              <a:xfrm>
                <a:off x="3066"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11" name="Line 179"/>
              <p:cNvSpPr>
                <a:spLocks noChangeShapeType="1"/>
              </p:cNvSpPr>
              <p:nvPr/>
            </p:nvSpPr>
            <p:spPr bwMode="auto">
              <a:xfrm>
                <a:off x="3101"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12" name="Line 180"/>
              <p:cNvSpPr>
                <a:spLocks noChangeShapeType="1"/>
              </p:cNvSpPr>
              <p:nvPr/>
            </p:nvSpPr>
            <p:spPr bwMode="auto">
              <a:xfrm>
                <a:off x="3136" y="2066"/>
                <a:ext cx="0" cy="191"/>
              </a:xfrm>
              <a:prstGeom prst="line">
                <a:avLst/>
              </a:prstGeom>
              <a:noFill/>
              <a:ln w="9525">
                <a:solidFill>
                  <a:srgbClr val="D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13" name="Line 181"/>
              <p:cNvSpPr>
                <a:spLocks noChangeShapeType="1"/>
              </p:cNvSpPr>
              <p:nvPr/>
            </p:nvSpPr>
            <p:spPr bwMode="auto">
              <a:xfrm>
                <a:off x="3171"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14" name="Line 182"/>
              <p:cNvSpPr>
                <a:spLocks noChangeShapeType="1"/>
              </p:cNvSpPr>
              <p:nvPr/>
            </p:nvSpPr>
            <p:spPr bwMode="auto">
              <a:xfrm>
                <a:off x="3205"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15" name="Line 183"/>
              <p:cNvSpPr>
                <a:spLocks noChangeShapeType="1"/>
              </p:cNvSpPr>
              <p:nvPr/>
            </p:nvSpPr>
            <p:spPr bwMode="auto">
              <a:xfrm>
                <a:off x="3240"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16" name="Line 184"/>
              <p:cNvSpPr>
                <a:spLocks noChangeShapeType="1"/>
              </p:cNvSpPr>
              <p:nvPr/>
            </p:nvSpPr>
            <p:spPr bwMode="auto">
              <a:xfrm>
                <a:off x="3275"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17" name="Line 185"/>
              <p:cNvSpPr>
                <a:spLocks noChangeShapeType="1"/>
              </p:cNvSpPr>
              <p:nvPr/>
            </p:nvSpPr>
            <p:spPr bwMode="auto">
              <a:xfrm>
                <a:off x="3309"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18" name="Line 186"/>
              <p:cNvSpPr>
                <a:spLocks noChangeShapeType="1"/>
              </p:cNvSpPr>
              <p:nvPr/>
            </p:nvSpPr>
            <p:spPr bwMode="auto">
              <a:xfrm>
                <a:off x="3344"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19" name="Line 187"/>
              <p:cNvSpPr>
                <a:spLocks noChangeShapeType="1"/>
              </p:cNvSpPr>
              <p:nvPr/>
            </p:nvSpPr>
            <p:spPr bwMode="auto">
              <a:xfrm>
                <a:off x="3413"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20" name="Line 188"/>
              <p:cNvSpPr>
                <a:spLocks noChangeShapeType="1"/>
              </p:cNvSpPr>
              <p:nvPr/>
            </p:nvSpPr>
            <p:spPr bwMode="auto">
              <a:xfrm>
                <a:off x="3378"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21" name="Line 189"/>
              <p:cNvSpPr>
                <a:spLocks noChangeShapeType="1"/>
              </p:cNvSpPr>
              <p:nvPr/>
            </p:nvSpPr>
            <p:spPr bwMode="auto">
              <a:xfrm>
                <a:off x="3448"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22" name="Line 190"/>
              <p:cNvSpPr>
                <a:spLocks noChangeShapeType="1"/>
              </p:cNvSpPr>
              <p:nvPr/>
            </p:nvSpPr>
            <p:spPr bwMode="auto">
              <a:xfrm>
                <a:off x="3551"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23" name="Line 191"/>
              <p:cNvSpPr>
                <a:spLocks noChangeShapeType="1"/>
              </p:cNvSpPr>
              <p:nvPr/>
            </p:nvSpPr>
            <p:spPr bwMode="auto">
              <a:xfrm>
                <a:off x="3517"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24" name="Line 192"/>
              <p:cNvSpPr>
                <a:spLocks noChangeShapeType="1"/>
              </p:cNvSpPr>
              <p:nvPr/>
            </p:nvSpPr>
            <p:spPr bwMode="auto">
              <a:xfrm>
                <a:off x="3482" y="2066"/>
                <a:ext cx="0" cy="191"/>
              </a:xfrm>
              <a:prstGeom prst="line">
                <a:avLst/>
              </a:prstGeom>
              <a:noFill/>
              <a:ln w="9525">
                <a:solidFill>
                  <a:srgbClr val="D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25" name="Line 193"/>
              <p:cNvSpPr>
                <a:spLocks noChangeShapeType="1"/>
              </p:cNvSpPr>
              <p:nvPr/>
            </p:nvSpPr>
            <p:spPr bwMode="auto">
              <a:xfrm>
                <a:off x="3586"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26" name="Line 194"/>
              <p:cNvSpPr>
                <a:spLocks noChangeShapeType="1"/>
              </p:cNvSpPr>
              <p:nvPr/>
            </p:nvSpPr>
            <p:spPr bwMode="auto">
              <a:xfrm>
                <a:off x="3656"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27" name="Line 195"/>
              <p:cNvSpPr>
                <a:spLocks noChangeShapeType="1"/>
              </p:cNvSpPr>
              <p:nvPr/>
            </p:nvSpPr>
            <p:spPr bwMode="auto">
              <a:xfrm>
                <a:off x="3621"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28" name="Line 196"/>
              <p:cNvSpPr>
                <a:spLocks noChangeShapeType="1"/>
              </p:cNvSpPr>
              <p:nvPr/>
            </p:nvSpPr>
            <p:spPr bwMode="auto">
              <a:xfrm>
                <a:off x="3725"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29" name="Line 197"/>
              <p:cNvSpPr>
                <a:spLocks noChangeShapeType="1"/>
              </p:cNvSpPr>
              <p:nvPr/>
            </p:nvSpPr>
            <p:spPr bwMode="auto">
              <a:xfrm>
                <a:off x="3690"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30" name="Line 198"/>
              <p:cNvSpPr>
                <a:spLocks noChangeShapeType="1"/>
              </p:cNvSpPr>
              <p:nvPr/>
            </p:nvSpPr>
            <p:spPr bwMode="auto">
              <a:xfrm>
                <a:off x="3760"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31" name="Line 199"/>
              <p:cNvSpPr>
                <a:spLocks noChangeShapeType="1"/>
              </p:cNvSpPr>
              <p:nvPr/>
            </p:nvSpPr>
            <p:spPr bwMode="auto">
              <a:xfrm>
                <a:off x="3829" y="2066"/>
                <a:ext cx="0" cy="191"/>
              </a:xfrm>
              <a:prstGeom prst="line">
                <a:avLst/>
              </a:prstGeom>
              <a:noFill/>
              <a:ln w="9525">
                <a:solidFill>
                  <a:srgbClr val="D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32" name="Line 200"/>
              <p:cNvSpPr>
                <a:spLocks noChangeShapeType="1"/>
              </p:cNvSpPr>
              <p:nvPr/>
            </p:nvSpPr>
            <p:spPr bwMode="auto">
              <a:xfrm>
                <a:off x="3794"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33" name="Line 201"/>
              <p:cNvSpPr>
                <a:spLocks noChangeShapeType="1"/>
              </p:cNvSpPr>
              <p:nvPr/>
            </p:nvSpPr>
            <p:spPr bwMode="auto">
              <a:xfrm>
                <a:off x="3864"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34" name="Line 202"/>
              <p:cNvSpPr>
                <a:spLocks noChangeShapeType="1"/>
              </p:cNvSpPr>
              <p:nvPr/>
            </p:nvSpPr>
            <p:spPr bwMode="auto">
              <a:xfrm>
                <a:off x="3899"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35" name="Line 203"/>
              <p:cNvSpPr>
                <a:spLocks noChangeShapeType="1"/>
              </p:cNvSpPr>
              <p:nvPr/>
            </p:nvSpPr>
            <p:spPr bwMode="auto">
              <a:xfrm>
                <a:off x="3933"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36" name="Line 204"/>
              <p:cNvSpPr>
                <a:spLocks noChangeShapeType="1"/>
              </p:cNvSpPr>
              <p:nvPr/>
            </p:nvSpPr>
            <p:spPr bwMode="auto">
              <a:xfrm>
                <a:off x="3968"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37" name="Line 205"/>
              <p:cNvSpPr>
                <a:spLocks noChangeShapeType="1"/>
              </p:cNvSpPr>
              <p:nvPr/>
            </p:nvSpPr>
            <p:spPr bwMode="auto">
              <a:xfrm>
                <a:off x="4003"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38" name="Line 206"/>
              <p:cNvSpPr>
                <a:spLocks noChangeShapeType="1"/>
              </p:cNvSpPr>
              <p:nvPr/>
            </p:nvSpPr>
            <p:spPr bwMode="auto">
              <a:xfrm>
                <a:off x="4037"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39" name="Line 207"/>
              <p:cNvSpPr>
                <a:spLocks noChangeShapeType="1"/>
              </p:cNvSpPr>
              <p:nvPr/>
            </p:nvSpPr>
            <p:spPr bwMode="auto">
              <a:xfrm>
                <a:off x="4072"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40" name="Line 208"/>
              <p:cNvSpPr>
                <a:spLocks noChangeShapeType="1"/>
              </p:cNvSpPr>
              <p:nvPr/>
            </p:nvSpPr>
            <p:spPr bwMode="auto">
              <a:xfrm>
                <a:off x="4107"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41" name="Line 209"/>
              <p:cNvSpPr>
                <a:spLocks noChangeShapeType="1"/>
              </p:cNvSpPr>
              <p:nvPr/>
            </p:nvSpPr>
            <p:spPr bwMode="auto">
              <a:xfrm>
                <a:off x="4142" y="2066"/>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42" name="Line 210"/>
              <p:cNvSpPr>
                <a:spLocks noChangeShapeType="1"/>
              </p:cNvSpPr>
              <p:nvPr/>
            </p:nvSpPr>
            <p:spPr bwMode="auto">
              <a:xfrm>
                <a:off x="4176" y="2066"/>
                <a:ext cx="0" cy="191"/>
              </a:xfrm>
              <a:prstGeom prst="line">
                <a:avLst/>
              </a:prstGeom>
              <a:noFill/>
              <a:ln w="9525">
                <a:solidFill>
                  <a:srgbClr val="D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43" name="Line 211"/>
              <p:cNvSpPr>
                <a:spLocks noChangeShapeType="1"/>
              </p:cNvSpPr>
              <p:nvPr/>
            </p:nvSpPr>
            <p:spPr bwMode="auto">
              <a:xfrm>
                <a:off x="4243"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44" name="Line 212"/>
              <p:cNvSpPr>
                <a:spLocks noChangeShapeType="1"/>
              </p:cNvSpPr>
              <p:nvPr/>
            </p:nvSpPr>
            <p:spPr bwMode="auto">
              <a:xfrm>
                <a:off x="4209"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45" name="Line 213"/>
              <p:cNvSpPr>
                <a:spLocks noChangeShapeType="1"/>
              </p:cNvSpPr>
              <p:nvPr/>
            </p:nvSpPr>
            <p:spPr bwMode="auto">
              <a:xfrm>
                <a:off x="4278"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46" name="Line 214"/>
              <p:cNvSpPr>
                <a:spLocks noChangeShapeType="1"/>
              </p:cNvSpPr>
              <p:nvPr/>
            </p:nvSpPr>
            <p:spPr bwMode="auto">
              <a:xfrm>
                <a:off x="4348"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47" name="Line 215"/>
              <p:cNvSpPr>
                <a:spLocks noChangeShapeType="1"/>
              </p:cNvSpPr>
              <p:nvPr/>
            </p:nvSpPr>
            <p:spPr bwMode="auto">
              <a:xfrm>
                <a:off x="4313"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48" name="Line 216"/>
              <p:cNvSpPr>
                <a:spLocks noChangeShapeType="1"/>
              </p:cNvSpPr>
              <p:nvPr/>
            </p:nvSpPr>
            <p:spPr bwMode="auto">
              <a:xfrm>
                <a:off x="4417"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49" name="Line 217"/>
              <p:cNvSpPr>
                <a:spLocks noChangeShapeType="1"/>
              </p:cNvSpPr>
              <p:nvPr/>
            </p:nvSpPr>
            <p:spPr bwMode="auto">
              <a:xfrm>
                <a:off x="4382"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50" name="Line 218"/>
              <p:cNvSpPr>
                <a:spLocks noChangeShapeType="1"/>
              </p:cNvSpPr>
              <p:nvPr/>
            </p:nvSpPr>
            <p:spPr bwMode="auto">
              <a:xfrm>
                <a:off x="4452"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51" name="Line 219"/>
              <p:cNvSpPr>
                <a:spLocks noChangeShapeType="1"/>
              </p:cNvSpPr>
              <p:nvPr/>
            </p:nvSpPr>
            <p:spPr bwMode="auto">
              <a:xfrm>
                <a:off x="4521" y="2064"/>
                <a:ext cx="0" cy="191"/>
              </a:xfrm>
              <a:prstGeom prst="line">
                <a:avLst/>
              </a:prstGeom>
              <a:noFill/>
              <a:ln w="9525">
                <a:solidFill>
                  <a:srgbClr val="D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452" name="Line 220"/>
              <p:cNvSpPr>
                <a:spLocks noChangeShapeType="1"/>
              </p:cNvSpPr>
              <p:nvPr/>
            </p:nvSpPr>
            <p:spPr bwMode="auto">
              <a:xfrm>
                <a:off x="4486" y="2064"/>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grpSp>
        <p:sp>
          <p:nvSpPr>
            <p:cNvPr id="9340" name="Text Box 221"/>
            <p:cNvSpPr txBox="1">
              <a:spLocks noChangeArrowheads="1"/>
            </p:cNvSpPr>
            <p:nvPr/>
          </p:nvSpPr>
          <p:spPr bwMode="auto">
            <a:xfrm>
              <a:off x="2043" y="2832"/>
              <a:ext cx="27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1</a:t>
              </a:r>
            </a:p>
          </p:txBody>
        </p:sp>
        <p:sp>
          <p:nvSpPr>
            <p:cNvPr id="9341" name="Text Box 222"/>
            <p:cNvSpPr txBox="1">
              <a:spLocks noChangeArrowheads="1"/>
            </p:cNvSpPr>
            <p:nvPr/>
          </p:nvSpPr>
          <p:spPr bwMode="auto">
            <a:xfrm>
              <a:off x="1500" y="2832"/>
              <a:ext cx="27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0</a:t>
              </a:r>
            </a:p>
          </p:txBody>
        </p:sp>
        <p:sp>
          <p:nvSpPr>
            <p:cNvPr id="9342" name="Text Box 223"/>
            <p:cNvSpPr txBox="1">
              <a:spLocks noChangeArrowheads="1"/>
            </p:cNvSpPr>
            <p:nvPr/>
          </p:nvSpPr>
          <p:spPr bwMode="auto">
            <a:xfrm>
              <a:off x="3168" y="2832"/>
              <a:ext cx="27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3</a:t>
              </a:r>
            </a:p>
          </p:txBody>
        </p:sp>
        <p:sp>
          <p:nvSpPr>
            <p:cNvPr id="9343" name="Text Box 224"/>
            <p:cNvSpPr txBox="1">
              <a:spLocks noChangeArrowheads="1"/>
            </p:cNvSpPr>
            <p:nvPr/>
          </p:nvSpPr>
          <p:spPr bwMode="auto">
            <a:xfrm>
              <a:off x="2592" y="2832"/>
              <a:ext cx="27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2</a:t>
              </a:r>
            </a:p>
          </p:txBody>
        </p:sp>
        <p:sp>
          <p:nvSpPr>
            <p:cNvPr id="9344" name="Text Box 225"/>
            <p:cNvSpPr txBox="1">
              <a:spLocks noChangeArrowheads="1"/>
            </p:cNvSpPr>
            <p:nvPr/>
          </p:nvSpPr>
          <p:spPr bwMode="auto">
            <a:xfrm>
              <a:off x="4272" y="2832"/>
              <a:ext cx="27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5</a:t>
              </a:r>
            </a:p>
          </p:txBody>
        </p:sp>
        <p:sp>
          <p:nvSpPr>
            <p:cNvPr id="9345" name="Text Box 226"/>
            <p:cNvSpPr txBox="1">
              <a:spLocks noChangeArrowheads="1"/>
            </p:cNvSpPr>
            <p:nvPr/>
          </p:nvSpPr>
          <p:spPr bwMode="auto">
            <a:xfrm>
              <a:off x="3696" y="2832"/>
              <a:ext cx="27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4</a:t>
              </a:r>
            </a:p>
          </p:txBody>
        </p:sp>
        <p:sp>
          <p:nvSpPr>
            <p:cNvPr id="9346" name="Text Box 227"/>
            <p:cNvSpPr txBox="1">
              <a:spLocks noChangeArrowheads="1"/>
            </p:cNvSpPr>
            <p:nvPr/>
          </p:nvSpPr>
          <p:spPr bwMode="auto">
            <a:xfrm>
              <a:off x="4829" y="2832"/>
              <a:ext cx="27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6</a:t>
              </a:r>
            </a:p>
          </p:txBody>
        </p:sp>
        <p:sp>
          <p:nvSpPr>
            <p:cNvPr id="9347" name="Text Box 228"/>
            <p:cNvSpPr txBox="1">
              <a:spLocks noChangeArrowheads="1"/>
            </p:cNvSpPr>
            <p:nvPr/>
          </p:nvSpPr>
          <p:spPr bwMode="auto">
            <a:xfrm>
              <a:off x="5932" y="2832"/>
              <a:ext cx="27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8</a:t>
              </a:r>
            </a:p>
          </p:txBody>
        </p:sp>
        <p:sp>
          <p:nvSpPr>
            <p:cNvPr id="9348" name="Text Box 229"/>
            <p:cNvSpPr txBox="1">
              <a:spLocks noChangeArrowheads="1"/>
            </p:cNvSpPr>
            <p:nvPr/>
          </p:nvSpPr>
          <p:spPr bwMode="auto">
            <a:xfrm>
              <a:off x="5376" y="2832"/>
              <a:ext cx="27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7</a:t>
              </a:r>
            </a:p>
          </p:txBody>
        </p:sp>
        <p:sp>
          <p:nvSpPr>
            <p:cNvPr id="9349" name="Text Box 230"/>
            <p:cNvSpPr txBox="1">
              <a:spLocks noChangeArrowheads="1"/>
            </p:cNvSpPr>
            <p:nvPr/>
          </p:nvSpPr>
          <p:spPr bwMode="auto">
            <a:xfrm>
              <a:off x="6940" y="2832"/>
              <a:ext cx="402"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10</a:t>
              </a:r>
            </a:p>
          </p:txBody>
        </p:sp>
        <p:sp>
          <p:nvSpPr>
            <p:cNvPr id="9350" name="Text Box 231"/>
            <p:cNvSpPr txBox="1">
              <a:spLocks noChangeArrowheads="1"/>
            </p:cNvSpPr>
            <p:nvPr/>
          </p:nvSpPr>
          <p:spPr bwMode="auto">
            <a:xfrm>
              <a:off x="6480" y="2832"/>
              <a:ext cx="27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0" smtClean="0">
                  <a:solidFill>
                    <a:srgbClr val="000000"/>
                  </a:solidFill>
                  <a:latin typeface="Times New Roman" pitchFamily="18" charset="0"/>
                  <a:cs typeface="Arial" pitchFamily="34" charset="0"/>
                </a:rPr>
                <a:t>9</a:t>
              </a:r>
            </a:p>
          </p:txBody>
        </p:sp>
      </p:grpSp>
      <p:sp>
        <p:nvSpPr>
          <p:cNvPr id="9220" name="AutoShape 232"/>
          <p:cNvSpPr>
            <a:spLocks noChangeAspect="1" noChangeArrowheads="1" noTextEdit="1"/>
          </p:cNvSpPr>
          <p:nvPr/>
        </p:nvSpPr>
        <p:spPr bwMode="auto">
          <a:xfrm>
            <a:off x="438150" y="2419350"/>
            <a:ext cx="13906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b="0" smtClean="0">
              <a:solidFill>
                <a:srgbClr val="000000"/>
              </a:solidFill>
              <a:latin typeface="Arial" pitchFamily="34" charset="0"/>
            </a:endParaRPr>
          </a:p>
        </p:txBody>
      </p:sp>
      <p:grpSp>
        <p:nvGrpSpPr>
          <p:cNvPr id="6" name="Group 233"/>
          <p:cNvGrpSpPr>
            <a:grpSpLocks/>
          </p:cNvGrpSpPr>
          <p:nvPr/>
        </p:nvGrpSpPr>
        <p:grpSpPr bwMode="auto">
          <a:xfrm>
            <a:off x="533400" y="2514600"/>
            <a:ext cx="1195388" cy="1333500"/>
            <a:chOff x="336" y="1584"/>
            <a:chExt cx="753" cy="840"/>
          </a:xfrm>
        </p:grpSpPr>
        <p:sp>
          <p:nvSpPr>
            <p:cNvPr id="9325" name="Arc 234"/>
            <p:cNvSpPr>
              <a:spLocks/>
            </p:cNvSpPr>
            <p:nvPr/>
          </p:nvSpPr>
          <p:spPr bwMode="auto">
            <a:xfrm>
              <a:off x="533" y="1698"/>
              <a:ext cx="82" cy="102"/>
            </a:xfrm>
            <a:custGeom>
              <a:avLst/>
              <a:gdLst>
                <a:gd name="T0" fmla="*/ 0 w 17275"/>
                <a:gd name="T1" fmla="*/ 0 h 21600"/>
                <a:gd name="T2" fmla="*/ 0 w 17275"/>
                <a:gd name="T3" fmla="*/ 0 h 21600"/>
                <a:gd name="T4" fmla="*/ 0 w 17275"/>
                <a:gd name="T5" fmla="*/ 0 h 21600"/>
                <a:gd name="T6" fmla="*/ 0 60000 65536"/>
                <a:gd name="T7" fmla="*/ 0 60000 65536"/>
                <a:gd name="T8" fmla="*/ 0 60000 65536"/>
                <a:gd name="T9" fmla="*/ 0 w 17275"/>
                <a:gd name="T10" fmla="*/ 0 h 21600"/>
                <a:gd name="T11" fmla="*/ 17275 w 17275"/>
                <a:gd name="T12" fmla="*/ 21600 h 21600"/>
              </a:gdLst>
              <a:ahLst/>
              <a:cxnLst>
                <a:cxn ang="T6">
                  <a:pos x="T0" y="T1"/>
                </a:cxn>
                <a:cxn ang="T7">
                  <a:pos x="T2" y="T3"/>
                </a:cxn>
                <a:cxn ang="T8">
                  <a:pos x="T4" y="T5"/>
                </a:cxn>
              </a:cxnLst>
              <a:rect l="T9" t="T10" r="T11" b="T12"/>
              <a:pathLst>
                <a:path w="17275" h="21600" fill="none" extrusionOk="0">
                  <a:moveTo>
                    <a:pt x="17274" y="15922"/>
                  </a:moveTo>
                  <a:cubicBezTo>
                    <a:pt x="13290" y="19574"/>
                    <a:pt x="8083" y="21599"/>
                    <a:pt x="2679" y="21600"/>
                  </a:cubicBezTo>
                  <a:cubicBezTo>
                    <a:pt x="1783" y="21600"/>
                    <a:pt x="888" y="21544"/>
                    <a:pt x="-1" y="21433"/>
                  </a:cubicBezTo>
                </a:path>
                <a:path w="17275" h="21600" stroke="0" extrusionOk="0">
                  <a:moveTo>
                    <a:pt x="17274" y="15922"/>
                  </a:moveTo>
                  <a:cubicBezTo>
                    <a:pt x="13290" y="19574"/>
                    <a:pt x="8083" y="21599"/>
                    <a:pt x="2679" y="21600"/>
                  </a:cubicBezTo>
                  <a:cubicBezTo>
                    <a:pt x="1783" y="21600"/>
                    <a:pt x="888" y="21544"/>
                    <a:pt x="-1" y="21433"/>
                  </a:cubicBezTo>
                  <a:lnTo>
                    <a:pt x="2679" y="0"/>
                  </a:lnTo>
                  <a:lnTo>
                    <a:pt x="17274" y="15922"/>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sp>
          <p:nvSpPr>
            <p:cNvPr id="9326" name="Oval 235"/>
            <p:cNvSpPr>
              <a:spLocks noChangeArrowheads="1"/>
            </p:cNvSpPr>
            <p:nvPr/>
          </p:nvSpPr>
          <p:spPr bwMode="auto">
            <a:xfrm>
              <a:off x="336" y="1668"/>
              <a:ext cx="690" cy="69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327" name="Line 236"/>
            <p:cNvSpPr>
              <a:spLocks noChangeShapeType="1"/>
            </p:cNvSpPr>
            <p:nvPr/>
          </p:nvSpPr>
          <p:spPr bwMode="auto">
            <a:xfrm flipH="1">
              <a:off x="480" y="1698"/>
              <a:ext cx="66" cy="726"/>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28" name="Line 237"/>
            <p:cNvSpPr>
              <a:spLocks noChangeShapeType="1"/>
            </p:cNvSpPr>
            <p:nvPr/>
          </p:nvSpPr>
          <p:spPr bwMode="auto">
            <a:xfrm>
              <a:off x="546" y="1698"/>
              <a:ext cx="528" cy="58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29" name="Oval 238"/>
            <p:cNvSpPr>
              <a:spLocks noChangeArrowheads="1"/>
            </p:cNvSpPr>
            <p:nvPr/>
          </p:nvSpPr>
          <p:spPr bwMode="auto">
            <a:xfrm>
              <a:off x="960" y="2166"/>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330" name="Rectangle 239"/>
            <p:cNvSpPr>
              <a:spLocks noChangeArrowheads="1"/>
            </p:cNvSpPr>
            <p:nvPr/>
          </p:nvSpPr>
          <p:spPr bwMode="auto">
            <a:xfrm>
              <a:off x="1020" y="2118"/>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C</a:t>
              </a:r>
              <a:endParaRPr lang="en-US" altLang="en-US" sz="1800" b="0" smtClean="0">
                <a:solidFill>
                  <a:srgbClr val="000099"/>
                </a:solidFill>
                <a:latin typeface="Times New Roman" pitchFamily="18" charset="0"/>
              </a:endParaRPr>
            </a:p>
          </p:txBody>
        </p:sp>
        <p:sp>
          <p:nvSpPr>
            <p:cNvPr id="9331" name="Oval 240"/>
            <p:cNvSpPr>
              <a:spLocks noChangeArrowheads="1"/>
            </p:cNvSpPr>
            <p:nvPr/>
          </p:nvSpPr>
          <p:spPr bwMode="auto">
            <a:xfrm>
              <a:off x="534" y="1686"/>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332" name="Oval 241"/>
            <p:cNvSpPr>
              <a:spLocks noChangeArrowheads="1"/>
            </p:cNvSpPr>
            <p:nvPr/>
          </p:nvSpPr>
          <p:spPr bwMode="auto">
            <a:xfrm>
              <a:off x="480" y="2280"/>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333" name="Rectangle 242"/>
            <p:cNvSpPr>
              <a:spLocks noChangeArrowheads="1"/>
            </p:cNvSpPr>
            <p:nvPr/>
          </p:nvSpPr>
          <p:spPr bwMode="auto">
            <a:xfrm>
              <a:off x="372" y="2280"/>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B</a:t>
              </a:r>
              <a:endParaRPr lang="en-US" altLang="en-US" sz="1800" b="0" smtClean="0">
                <a:solidFill>
                  <a:srgbClr val="000099"/>
                </a:solidFill>
                <a:latin typeface="Times New Roman" pitchFamily="18" charset="0"/>
              </a:endParaRPr>
            </a:p>
          </p:txBody>
        </p:sp>
        <p:sp>
          <p:nvSpPr>
            <p:cNvPr id="9334" name="Oval 243"/>
            <p:cNvSpPr>
              <a:spLocks noChangeArrowheads="1"/>
            </p:cNvSpPr>
            <p:nvPr/>
          </p:nvSpPr>
          <p:spPr bwMode="auto">
            <a:xfrm>
              <a:off x="534" y="1686"/>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335" name="Oval 244"/>
            <p:cNvSpPr>
              <a:spLocks noChangeArrowheads="1"/>
            </p:cNvSpPr>
            <p:nvPr/>
          </p:nvSpPr>
          <p:spPr bwMode="auto">
            <a:xfrm>
              <a:off x="666" y="1998"/>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336" name="Rectangle 245"/>
            <p:cNvSpPr>
              <a:spLocks noChangeArrowheads="1"/>
            </p:cNvSpPr>
            <p:nvPr/>
          </p:nvSpPr>
          <p:spPr bwMode="auto">
            <a:xfrm>
              <a:off x="642" y="2040"/>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O</a:t>
              </a:r>
              <a:endParaRPr lang="en-US" altLang="en-US" sz="1800" b="0" smtClean="0">
                <a:solidFill>
                  <a:srgbClr val="000099"/>
                </a:solidFill>
                <a:latin typeface="Times New Roman" pitchFamily="18" charset="0"/>
              </a:endParaRPr>
            </a:p>
          </p:txBody>
        </p:sp>
        <p:sp>
          <p:nvSpPr>
            <p:cNvPr id="9337" name="Oval 246"/>
            <p:cNvSpPr>
              <a:spLocks noChangeArrowheads="1"/>
            </p:cNvSpPr>
            <p:nvPr/>
          </p:nvSpPr>
          <p:spPr bwMode="auto">
            <a:xfrm>
              <a:off x="534" y="1686"/>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338" name="Rectangle 247"/>
            <p:cNvSpPr>
              <a:spLocks noChangeArrowheads="1"/>
            </p:cNvSpPr>
            <p:nvPr/>
          </p:nvSpPr>
          <p:spPr bwMode="auto">
            <a:xfrm>
              <a:off x="450" y="1584"/>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A</a:t>
              </a:r>
              <a:endParaRPr lang="en-US" altLang="en-US" sz="1800" b="0" smtClean="0">
                <a:solidFill>
                  <a:srgbClr val="000099"/>
                </a:solidFill>
                <a:latin typeface="Times New Roman" pitchFamily="18" charset="0"/>
              </a:endParaRPr>
            </a:p>
          </p:txBody>
        </p:sp>
      </p:grpSp>
      <p:sp>
        <p:nvSpPr>
          <p:cNvPr id="9222" name="Line 249"/>
          <p:cNvSpPr>
            <a:spLocks noChangeShapeType="1"/>
          </p:cNvSpPr>
          <p:nvPr/>
        </p:nvSpPr>
        <p:spPr bwMode="auto">
          <a:xfrm>
            <a:off x="4419600" y="609600"/>
            <a:ext cx="0" cy="6248400"/>
          </a:xfrm>
          <a:prstGeom prst="line">
            <a:avLst/>
          </a:prstGeom>
          <a:noFill/>
          <a:ln w="9525">
            <a:solidFill>
              <a:srgbClr val="6666FF"/>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223" name="Text Box 253"/>
          <p:cNvSpPr txBox="1">
            <a:spLocks noChangeArrowheads="1"/>
          </p:cNvSpPr>
          <p:nvPr/>
        </p:nvSpPr>
        <p:spPr bwMode="auto">
          <a:xfrm>
            <a:off x="76200" y="7620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000" u="sng" smtClean="0">
                <a:solidFill>
                  <a:srgbClr val="333399"/>
                </a:solidFill>
                <a:latin typeface="Times New Roman" pitchFamily="18" charset="0"/>
              </a:rPr>
              <a:t>1. Định nghĩa:</a:t>
            </a:r>
          </a:p>
        </p:txBody>
      </p:sp>
      <p:sp>
        <p:nvSpPr>
          <p:cNvPr id="9224" name="Text Box 254"/>
          <p:cNvSpPr txBox="1">
            <a:spLocks noChangeArrowheads="1"/>
          </p:cNvSpPr>
          <p:nvPr/>
        </p:nvSpPr>
        <p:spPr bwMode="auto">
          <a:xfrm>
            <a:off x="228600" y="1065213"/>
            <a:ext cx="41148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1800" b="0" smtClean="0">
                <a:solidFill>
                  <a:srgbClr val="000099"/>
                </a:solidFill>
                <a:latin typeface="Times New Roman" pitchFamily="18" charset="0"/>
              </a:rPr>
              <a:t>    </a:t>
            </a:r>
            <a:r>
              <a:rPr lang="en-US" altLang="en-US" sz="1800" smtClean="0">
                <a:solidFill>
                  <a:srgbClr val="000099"/>
                </a:solidFill>
                <a:latin typeface="Times New Roman" pitchFamily="18" charset="0"/>
              </a:rPr>
              <a:t>Góc nội tiếp là góc có </a:t>
            </a:r>
            <a:r>
              <a:rPr lang="en-US" altLang="en-US" sz="1800" u="sng" smtClean="0">
                <a:solidFill>
                  <a:srgbClr val="000099"/>
                </a:solidFill>
                <a:latin typeface="Times New Roman" pitchFamily="18" charset="0"/>
              </a:rPr>
              <a:t>đỉnh nằm trên đường tròn</a:t>
            </a:r>
            <a:r>
              <a:rPr lang="en-US" altLang="en-US" sz="1800" smtClean="0">
                <a:solidFill>
                  <a:srgbClr val="000099"/>
                </a:solidFill>
                <a:latin typeface="Times New Roman" pitchFamily="18" charset="0"/>
              </a:rPr>
              <a:t> và </a:t>
            </a:r>
            <a:r>
              <a:rPr lang="en-US" altLang="en-US" sz="1800" u="sng" smtClean="0">
                <a:solidFill>
                  <a:srgbClr val="000099"/>
                </a:solidFill>
                <a:latin typeface="Times New Roman" pitchFamily="18" charset="0"/>
              </a:rPr>
              <a:t>hai cạnh chứa hai dây cung của đường tròn</a:t>
            </a:r>
            <a:r>
              <a:rPr lang="en-US" altLang="en-US" sz="1800" smtClean="0">
                <a:solidFill>
                  <a:srgbClr val="000099"/>
                </a:solidFill>
                <a:latin typeface="Times New Roman" pitchFamily="18" charset="0"/>
              </a:rPr>
              <a:t> đó</a:t>
            </a:r>
            <a:r>
              <a:rPr lang="en-US" altLang="en-US" sz="1800" b="0" smtClean="0">
                <a:solidFill>
                  <a:srgbClr val="000099"/>
                </a:solidFill>
                <a:latin typeface="Times New Roman" pitchFamily="18" charset="0"/>
              </a:rPr>
              <a:t>.</a:t>
            </a:r>
          </a:p>
        </p:txBody>
      </p:sp>
      <p:sp>
        <p:nvSpPr>
          <p:cNvPr id="8447" name="Text Box 255"/>
          <p:cNvSpPr txBox="1">
            <a:spLocks noChangeArrowheads="1"/>
          </p:cNvSpPr>
          <p:nvPr/>
        </p:nvSpPr>
        <p:spPr bwMode="auto">
          <a:xfrm>
            <a:off x="228600" y="1905000"/>
            <a:ext cx="388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1800" b="0" smtClean="0">
                <a:solidFill>
                  <a:srgbClr val="000099"/>
                </a:solidFill>
                <a:latin typeface="Times New Roman" pitchFamily="18" charset="0"/>
              </a:rPr>
              <a:t>    </a:t>
            </a:r>
            <a:r>
              <a:rPr lang="en-US" altLang="en-US" sz="1800" smtClean="0">
                <a:solidFill>
                  <a:srgbClr val="000099"/>
                </a:solidFill>
                <a:latin typeface="Times New Roman" pitchFamily="18" charset="0"/>
              </a:rPr>
              <a:t>Cung nằm bên trong góc được gọi là cung bị chắn.</a:t>
            </a:r>
          </a:p>
        </p:txBody>
      </p:sp>
      <p:grpSp>
        <p:nvGrpSpPr>
          <p:cNvPr id="7" name="Group 256"/>
          <p:cNvGrpSpPr>
            <a:grpSpLocks/>
          </p:cNvGrpSpPr>
          <p:nvPr/>
        </p:nvGrpSpPr>
        <p:grpSpPr bwMode="auto">
          <a:xfrm>
            <a:off x="4800600" y="895350"/>
            <a:ext cx="1390650" cy="1543050"/>
            <a:chOff x="3012" y="564"/>
            <a:chExt cx="876" cy="972"/>
          </a:xfrm>
        </p:grpSpPr>
        <p:sp>
          <p:nvSpPr>
            <p:cNvPr id="9310" name="AutoShape 257"/>
            <p:cNvSpPr>
              <a:spLocks noChangeAspect="1" noChangeArrowheads="1" noTextEdit="1"/>
            </p:cNvSpPr>
            <p:nvPr/>
          </p:nvSpPr>
          <p:spPr bwMode="auto">
            <a:xfrm>
              <a:off x="3012" y="564"/>
              <a:ext cx="876"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b="0" smtClean="0">
                <a:solidFill>
                  <a:srgbClr val="000000"/>
                </a:solidFill>
                <a:latin typeface="Arial" pitchFamily="34" charset="0"/>
              </a:endParaRPr>
            </a:p>
          </p:txBody>
        </p:sp>
        <p:sp>
          <p:nvSpPr>
            <p:cNvPr id="9311" name="Arc 258"/>
            <p:cNvSpPr>
              <a:spLocks/>
            </p:cNvSpPr>
            <p:nvPr/>
          </p:nvSpPr>
          <p:spPr bwMode="auto">
            <a:xfrm>
              <a:off x="3278" y="768"/>
              <a:ext cx="82" cy="102"/>
            </a:xfrm>
            <a:custGeom>
              <a:avLst/>
              <a:gdLst>
                <a:gd name="T0" fmla="*/ 0 w 17275"/>
                <a:gd name="T1" fmla="*/ 0 h 21600"/>
                <a:gd name="T2" fmla="*/ 0 w 17275"/>
                <a:gd name="T3" fmla="*/ 0 h 21600"/>
                <a:gd name="T4" fmla="*/ 0 w 17275"/>
                <a:gd name="T5" fmla="*/ 0 h 21600"/>
                <a:gd name="T6" fmla="*/ 0 60000 65536"/>
                <a:gd name="T7" fmla="*/ 0 60000 65536"/>
                <a:gd name="T8" fmla="*/ 0 60000 65536"/>
                <a:gd name="T9" fmla="*/ 0 w 17275"/>
                <a:gd name="T10" fmla="*/ 0 h 21600"/>
                <a:gd name="T11" fmla="*/ 17275 w 17275"/>
                <a:gd name="T12" fmla="*/ 21600 h 21600"/>
              </a:gdLst>
              <a:ahLst/>
              <a:cxnLst>
                <a:cxn ang="T6">
                  <a:pos x="T0" y="T1"/>
                </a:cxn>
                <a:cxn ang="T7">
                  <a:pos x="T2" y="T3"/>
                </a:cxn>
                <a:cxn ang="T8">
                  <a:pos x="T4" y="T5"/>
                </a:cxn>
              </a:cxnLst>
              <a:rect l="T9" t="T10" r="T11" b="T12"/>
              <a:pathLst>
                <a:path w="17275" h="21600" fill="none" extrusionOk="0">
                  <a:moveTo>
                    <a:pt x="17274" y="15922"/>
                  </a:moveTo>
                  <a:cubicBezTo>
                    <a:pt x="13290" y="19574"/>
                    <a:pt x="8083" y="21599"/>
                    <a:pt x="2679" y="21600"/>
                  </a:cubicBezTo>
                  <a:cubicBezTo>
                    <a:pt x="1783" y="21600"/>
                    <a:pt x="888" y="21544"/>
                    <a:pt x="-1" y="21433"/>
                  </a:cubicBezTo>
                </a:path>
                <a:path w="17275" h="21600" stroke="0" extrusionOk="0">
                  <a:moveTo>
                    <a:pt x="17274" y="15922"/>
                  </a:moveTo>
                  <a:cubicBezTo>
                    <a:pt x="13290" y="19574"/>
                    <a:pt x="8083" y="21599"/>
                    <a:pt x="2679" y="21600"/>
                  </a:cubicBezTo>
                  <a:cubicBezTo>
                    <a:pt x="1783" y="21600"/>
                    <a:pt x="888" y="21544"/>
                    <a:pt x="-1" y="21433"/>
                  </a:cubicBezTo>
                  <a:lnTo>
                    <a:pt x="2679" y="0"/>
                  </a:lnTo>
                  <a:lnTo>
                    <a:pt x="17274" y="15922"/>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sp>
          <p:nvSpPr>
            <p:cNvPr id="9312" name="Oval 259"/>
            <p:cNvSpPr>
              <a:spLocks noChangeArrowheads="1"/>
            </p:cNvSpPr>
            <p:nvPr/>
          </p:nvSpPr>
          <p:spPr bwMode="auto">
            <a:xfrm>
              <a:off x="3072" y="708"/>
              <a:ext cx="690" cy="69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313" name="Line 260"/>
            <p:cNvSpPr>
              <a:spLocks noChangeShapeType="1"/>
            </p:cNvSpPr>
            <p:nvPr/>
          </p:nvSpPr>
          <p:spPr bwMode="auto">
            <a:xfrm flipH="1">
              <a:off x="3216" y="738"/>
              <a:ext cx="66" cy="726"/>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14" name="Line 261"/>
            <p:cNvSpPr>
              <a:spLocks noChangeShapeType="1"/>
            </p:cNvSpPr>
            <p:nvPr/>
          </p:nvSpPr>
          <p:spPr bwMode="auto">
            <a:xfrm>
              <a:off x="3282" y="738"/>
              <a:ext cx="528" cy="58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315" name="Oval 262"/>
            <p:cNvSpPr>
              <a:spLocks noChangeArrowheads="1"/>
            </p:cNvSpPr>
            <p:nvPr/>
          </p:nvSpPr>
          <p:spPr bwMode="auto">
            <a:xfrm>
              <a:off x="3696" y="1206"/>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316" name="Rectangle 263"/>
            <p:cNvSpPr>
              <a:spLocks noChangeArrowheads="1"/>
            </p:cNvSpPr>
            <p:nvPr/>
          </p:nvSpPr>
          <p:spPr bwMode="auto">
            <a:xfrm>
              <a:off x="3756" y="1158"/>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C</a:t>
              </a:r>
              <a:endParaRPr lang="en-US" altLang="en-US" sz="1800" b="0" smtClean="0">
                <a:solidFill>
                  <a:srgbClr val="000099"/>
                </a:solidFill>
                <a:latin typeface="Times New Roman" pitchFamily="18" charset="0"/>
              </a:endParaRPr>
            </a:p>
          </p:txBody>
        </p:sp>
        <p:sp>
          <p:nvSpPr>
            <p:cNvPr id="9317" name="Oval 264"/>
            <p:cNvSpPr>
              <a:spLocks noChangeArrowheads="1"/>
            </p:cNvSpPr>
            <p:nvPr/>
          </p:nvSpPr>
          <p:spPr bwMode="auto">
            <a:xfrm>
              <a:off x="3270" y="726"/>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318" name="Oval 265"/>
            <p:cNvSpPr>
              <a:spLocks noChangeArrowheads="1"/>
            </p:cNvSpPr>
            <p:nvPr/>
          </p:nvSpPr>
          <p:spPr bwMode="auto">
            <a:xfrm>
              <a:off x="3216" y="1320"/>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319" name="Rectangle 266"/>
            <p:cNvSpPr>
              <a:spLocks noChangeArrowheads="1"/>
            </p:cNvSpPr>
            <p:nvPr/>
          </p:nvSpPr>
          <p:spPr bwMode="auto">
            <a:xfrm>
              <a:off x="3108" y="1320"/>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B</a:t>
              </a:r>
              <a:endParaRPr lang="en-US" altLang="en-US" sz="1800" b="0" smtClean="0">
                <a:solidFill>
                  <a:srgbClr val="000099"/>
                </a:solidFill>
                <a:latin typeface="Times New Roman" pitchFamily="18" charset="0"/>
              </a:endParaRPr>
            </a:p>
          </p:txBody>
        </p:sp>
        <p:sp>
          <p:nvSpPr>
            <p:cNvPr id="9320" name="Oval 267"/>
            <p:cNvSpPr>
              <a:spLocks noChangeArrowheads="1"/>
            </p:cNvSpPr>
            <p:nvPr/>
          </p:nvSpPr>
          <p:spPr bwMode="auto">
            <a:xfrm>
              <a:off x="3270" y="726"/>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321" name="Oval 268"/>
            <p:cNvSpPr>
              <a:spLocks noChangeArrowheads="1"/>
            </p:cNvSpPr>
            <p:nvPr/>
          </p:nvSpPr>
          <p:spPr bwMode="auto">
            <a:xfrm>
              <a:off x="3402" y="1038"/>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322" name="Rectangle 269"/>
            <p:cNvSpPr>
              <a:spLocks noChangeArrowheads="1"/>
            </p:cNvSpPr>
            <p:nvPr/>
          </p:nvSpPr>
          <p:spPr bwMode="auto">
            <a:xfrm>
              <a:off x="3378" y="1080"/>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O</a:t>
              </a:r>
              <a:endParaRPr lang="en-US" altLang="en-US" sz="1800" b="0" smtClean="0">
                <a:solidFill>
                  <a:srgbClr val="000099"/>
                </a:solidFill>
                <a:latin typeface="Times New Roman" pitchFamily="18" charset="0"/>
              </a:endParaRPr>
            </a:p>
          </p:txBody>
        </p:sp>
        <p:sp>
          <p:nvSpPr>
            <p:cNvPr id="9323" name="Oval 270"/>
            <p:cNvSpPr>
              <a:spLocks noChangeArrowheads="1"/>
            </p:cNvSpPr>
            <p:nvPr/>
          </p:nvSpPr>
          <p:spPr bwMode="auto">
            <a:xfrm>
              <a:off x="3270" y="726"/>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324" name="Rectangle 271"/>
            <p:cNvSpPr>
              <a:spLocks noChangeArrowheads="1"/>
            </p:cNvSpPr>
            <p:nvPr/>
          </p:nvSpPr>
          <p:spPr bwMode="auto">
            <a:xfrm>
              <a:off x="3186" y="624"/>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A</a:t>
              </a:r>
              <a:endParaRPr lang="en-US" altLang="en-US" sz="1800" b="0" smtClean="0">
                <a:solidFill>
                  <a:srgbClr val="000099"/>
                </a:solidFill>
                <a:latin typeface="Times New Roman" pitchFamily="18" charset="0"/>
              </a:endParaRPr>
            </a:p>
          </p:txBody>
        </p:sp>
      </p:grpSp>
      <p:grpSp>
        <p:nvGrpSpPr>
          <p:cNvPr id="8" name="Group 272"/>
          <p:cNvGrpSpPr>
            <a:grpSpLocks noChangeAspect="1"/>
          </p:cNvGrpSpPr>
          <p:nvPr/>
        </p:nvGrpSpPr>
        <p:grpSpPr bwMode="auto">
          <a:xfrm>
            <a:off x="685800" y="3200400"/>
            <a:ext cx="990600" cy="666750"/>
            <a:chOff x="3264" y="1902"/>
            <a:chExt cx="624" cy="420"/>
          </a:xfrm>
        </p:grpSpPr>
        <p:sp>
          <p:nvSpPr>
            <p:cNvPr id="9308" name="AutoShape 273"/>
            <p:cNvSpPr>
              <a:spLocks noChangeAspect="1" noChangeArrowheads="1" noTextEdit="1"/>
            </p:cNvSpPr>
            <p:nvPr/>
          </p:nvSpPr>
          <p:spPr bwMode="auto">
            <a:xfrm>
              <a:off x="3264" y="1998"/>
              <a:ext cx="62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b="0" smtClean="0">
                <a:solidFill>
                  <a:srgbClr val="000000"/>
                </a:solidFill>
                <a:latin typeface="Arial" pitchFamily="34" charset="0"/>
              </a:endParaRPr>
            </a:p>
          </p:txBody>
        </p:sp>
        <p:sp>
          <p:nvSpPr>
            <p:cNvPr id="9309" name="Arc 274"/>
            <p:cNvSpPr>
              <a:spLocks/>
            </p:cNvSpPr>
            <p:nvPr/>
          </p:nvSpPr>
          <p:spPr bwMode="auto">
            <a:xfrm>
              <a:off x="3334" y="1902"/>
              <a:ext cx="485" cy="342"/>
            </a:xfrm>
            <a:custGeom>
              <a:avLst/>
              <a:gdLst>
                <a:gd name="T0" fmla="*/ 0 w 30647"/>
                <a:gd name="T1" fmla="*/ 0 h 21600"/>
                <a:gd name="T2" fmla="*/ 0 w 30647"/>
                <a:gd name="T3" fmla="*/ 0 h 21600"/>
                <a:gd name="T4" fmla="*/ 0 w 30647"/>
                <a:gd name="T5" fmla="*/ 0 h 21600"/>
                <a:gd name="T6" fmla="*/ 0 60000 65536"/>
                <a:gd name="T7" fmla="*/ 0 60000 65536"/>
                <a:gd name="T8" fmla="*/ 0 60000 65536"/>
                <a:gd name="T9" fmla="*/ 0 w 30647"/>
                <a:gd name="T10" fmla="*/ 0 h 21600"/>
                <a:gd name="T11" fmla="*/ 30647 w 30647"/>
                <a:gd name="T12" fmla="*/ 21600 h 21600"/>
              </a:gdLst>
              <a:ahLst/>
              <a:cxnLst>
                <a:cxn ang="T6">
                  <a:pos x="T0" y="T1"/>
                </a:cxn>
                <a:cxn ang="T7">
                  <a:pos x="T2" y="T3"/>
                </a:cxn>
                <a:cxn ang="T8">
                  <a:pos x="T4" y="T5"/>
                </a:cxn>
              </a:cxnLst>
              <a:rect l="T9" t="T10" r="T11" b="T12"/>
              <a:pathLst>
                <a:path w="30647" h="21600" fill="none" extrusionOk="0">
                  <a:moveTo>
                    <a:pt x="30646" y="10716"/>
                  </a:moveTo>
                  <a:cubicBezTo>
                    <a:pt x="26801" y="17446"/>
                    <a:pt x="19644" y="21599"/>
                    <a:pt x="11893" y="21600"/>
                  </a:cubicBezTo>
                  <a:cubicBezTo>
                    <a:pt x="7664" y="21600"/>
                    <a:pt x="3529" y="20359"/>
                    <a:pt x="0" y="18030"/>
                  </a:cubicBezTo>
                </a:path>
                <a:path w="30647" h="21600" stroke="0" extrusionOk="0">
                  <a:moveTo>
                    <a:pt x="30646" y="10716"/>
                  </a:moveTo>
                  <a:cubicBezTo>
                    <a:pt x="26801" y="17446"/>
                    <a:pt x="19644" y="21599"/>
                    <a:pt x="11893" y="21600"/>
                  </a:cubicBezTo>
                  <a:cubicBezTo>
                    <a:pt x="7664" y="21600"/>
                    <a:pt x="3529" y="20359"/>
                    <a:pt x="0" y="18030"/>
                  </a:cubicBezTo>
                  <a:lnTo>
                    <a:pt x="11893" y="0"/>
                  </a:lnTo>
                  <a:lnTo>
                    <a:pt x="30646" y="10716"/>
                  </a:lnTo>
                  <a:close/>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grpSp>
      <p:grpSp>
        <p:nvGrpSpPr>
          <p:cNvPr id="9" name="Group 275"/>
          <p:cNvGrpSpPr>
            <a:grpSpLocks noChangeAspect="1"/>
          </p:cNvGrpSpPr>
          <p:nvPr/>
        </p:nvGrpSpPr>
        <p:grpSpPr bwMode="auto">
          <a:xfrm>
            <a:off x="6781800" y="990600"/>
            <a:ext cx="1781175" cy="1362075"/>
            <a:chOff x="2471" y="1731"/>
            <a:chExt cx="1122" cy="858"/>
          </a:xfrm>
        </p:grpSpPr>
        <p:sp>
          <p:nvSpPr>
            <p:cNvPr id="9292" name="AutoShape 276"/>
            <p:cNvSpPr>
              <a:spLocks noChangeAspect="1" noChangeArrowheads="1" noTextEdit="1"/>
            </p:cNvSpPr>
            <p:nvPr/>
          </p:nvSpPr>
          <p:spPr bwMode="auto">
            <a:xfrm>
              <a:off x="2471" y="1731"/>
              <a:ext cx="1122"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b="0" smtClean="0">
                <a:solidFill>
                  <a:srgbClr val="000000"/>
                </a:solidFill>
                <a:latin typeface="Arial" pitchFamily="34" charset="0"/>
              </a:endParaRPr>
            </a:p>
          </p:txBody>
        </p:sp>
        <p:sp>
          <p:nvSpPr>
            <p:cNvPr id="9293" name="Arc 277"/>
            <p:cNvSpPr>
              <a:spLocks/>
            </p:cNvSpPr>
            <p:nvPr/>
          </p:nvSpPr>
          <p:spPr bwMode="auto">
            <a:xfrm>
              <a:off x="2734" y="1902"/>
              <a:ext cx="113" cy="87"/>
            </a:xfrm>
            <a:custGeom>
              <a:avLst/>
              <a:gdLst>
                <a:gd name="T0" fmla="*/ 0 w 28117"/>
                <a:gd name="T1" fmla="*/ 0 h 21600"/>
                <a:gd name="T2" fmla="*/ 0 w 28117"/>
                <a:gd name="T3" fmla="*/ 0 h 21600"/>
                <a:gd name="T4" fmla="*/ 0 w 28117"/>
                <a:gd name="T5" fmla="*/ 0 h 21600"/>
                <a:gd name="T6" fmla="*/ 0 60000 65536"/>
                <a:gd name="T7" fmla="*/ 0 60000 65536"/>
                <a:gd name="T8" fmla="*/ 0 60000 65536"/>
                <a:gd name="T9" fmla="*/ 0 w 28117"/>
                <a:gd name="T10" fmla="*/ 0 h 21600"/>
                <a:gd name="T11" fmla="*/ 28117 w 28117"/>
                <a:gd name="T12" fmla="*/ 21600 h 21600"/>
              </a:gdLst>
              <a:ahLst/>
              <a:cxnLst>
                <a:cxn ang="T6">
                  <a:pos x="T0" y="T1"/>
                </a:cxn>
                <a:cxn ang="T7">
                  <a:pos x="T2" y="T3"/>
                </a:cxn>
                <a:cxn ang="T8">
                  <a:pos x="T4" y="T5"/>
                </a:cxn>
              </a:cxnLst>
              <a:rect l="T9" t="T10" r="T11" b="T12"/>
              <a:pathLst>
                <a:path w="28117" h="21600" fill="none" extrusionOk="0">
                  <a:moveTo>
                    <a:pt x="28116" y="3669"/>
                  </a:moveTo>
                  <a:cubicBezTo>
                    <a:pt x="26330" y="14030"/>
                    <a:pt x="17344" y="21599"/>
                    <a:pt x="6831" y="21600"/>
                  </a:cubicBezTo>
                  <a:cubicBezTo>
                    <a:pt x="4509" y="21600"/>
                    <a:pt x="2202" y="21225"/>
                    <a:pt x="0" y="20491"/>
                  </a:cubicBezTo>
                </a:path>
                <a:path w="28117" h="21600" stroke="0" extrusionOk="0">
                  <a:moveTo>
                    <a:pt x="28116" y="3669"/>
                  </a:moveTo>
                  <a:cubicBezTo>
                    <a:pt x="26330" y="14030"/>
                    <a:pt x="17344" y="21599"/>
                    <a:pt x="6831" y="21600"/>
                  </a:cubicBezTo>
                  <a:cubicBezTo>
                    <a:pt x="4509" y="21600"/>
                    <a:pt x="2202" y="21225"/>
                    <a:pt x="0" y="20491"/>
                  </a:cubicBezTo>
                  <a:lnTo>
                    <a:pt x="6831" y="0"/>
                  </a:lnTo>
                  <a:lnTo>
                    <a:pt x="28116" y="366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sp>
          <p:nvSpPr>
            <p:cNvPr id="9294" name="Oval 278"/>
            <p:cNvSpPr>
              <a:spLocks noChangeArrowheads="1"/>
            </p:cNvSpPr>
            <p:nvPr/>
          </p:nvSpPr>
          <p:spPr bwMode="auto">
            <a:xfrm>
              <a:off x="2627" y="1827"/>
              <a:ext cx="690" cy="69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295" name="Line 279"/>
            <p:cNvSpPr>
              <a:spLocks noChangeShapeType="1"/>
            </p:cNvSpPr>
            <p:nvPr/>
          </p:nvSpPr>
          <p:spPr bwMode="auto">
            <a:xfrm flipH="1">
              <a:off x="2579" y="1899"/>
              <a:ext cx="180" cy="61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296" name="Line 280"/>
            <p:cNvSpPr>
              <a:spLocks noChangeShapeType="1"/>
            </p:cNvSpPr>
            <p:nvPr/>
          </p:nvSpPr>
          <p:spPr bwMode="auto">
            <a:xfrm>
              <a:off x="2759" y="1899"/>
              <a:ext cx="762" cy="16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297" name="Line 281"/>
            <p:cNvSpPr>
              <a:spLocks noChangeShapeType="1"/>
            </p:cNvSpPr>
            <p:nvPr/>
          </p:nvSpPr>
          <p:spPr bwMode="auto">
            <a:xfrm>
              <a:off x="2795" y="1941"/>
              <a:ext cx="30" cy="4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298" name="Oval 282"/>
            <p:cNvSpPr>
              <a:spLocks noChangeArrowheads="1"/>
            </p:cNvSpPr>
            <p:nvPr/>
          </p:nvSpPr>
          <p:spPr bwMode="auto">
            <a:xfrm>
              <a:off x="2639" y="2271"/>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299" name="Rectangle 283"/>
            <p:cNvSpPr>
              <a:spLocks noChangeArrowheads="1"/>
            </p:cNvSpPr>
            <p:nvPr/>
          </p:nvSpPr>
          <p:spPr bwMode="auto">
            <a:xfrm>
              <a:off x="2531" y="2229"/>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B</a:t>
              </a:r>
              <a:endParaRPr lang="en-US" altLang="en-US" sz="1800" b="0" smtClean="0">
                <a:solidFill>
                  <a:srgbClr val="000099"/>
                </a:solidFill>
                <a:latin typeface="Times New Roman" pitchFamily="18" charset="0"/>
              </a:endParaRPr>
            </a:p>
          </p:txBody>
        </p:sp>
        <p:sp>
          <p:nvSpPr>
            <p:cNvPr id="9300" name="Oval 284"/>
            <p:cNvSpPr>
              <a:spLocks noChangeArrowheads="1"/>
            </p:cNvSpPr>
            <p:nvPr/>
          </p:nvSpPr>
          <p:spPr bwMode="auto">
            <a:xfrm>
              <a:off x="2747" y="1887"/>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301" name="Oval 285"/>
            <p:cNvSpPr>
              <a:spLocks noChangeArrowheads="1"/>
            </p:cNvSpPr>
            <p:nvPr/>
          </p:nvSpPr>
          <p:spPr bwMode="auto">
            <a:xfrm>
              <a:off x="3257" y="2001"/>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302" name="Rectangle 286"/>
            <p:cNvSpPr>
              <a:spLocks noChangeArrowheads="1"/>
            </p:cNvSpPr>
            <p:nvPr/>
          </p:nvSpPr>
          <p:spPr bwMode="auto">
            <a:xfrm>
              <a:off x="3317" y="1875"/>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C</a:t>
              </a:r>
              <a:endParaRPr lang="en-US" altLang="en-US" sz="1800" b="0" smtClean="0">
                <a:solidFill>
                  <a:srgbClr val="000099"/>
                </a:solidFill>
                <a:latin typeface="Times New Roman" pitchFamily="18" charset="0"/>
              </a:endParaRPr>
            </a:p>
          </p:txBody>
        </p:sp>
        <p:sp>
          <p:nvSpPr>
            <p:cNvPr id="9303" name="Oval 287"/>
            <p:cNvSpPr>
              <a:spLocks noChangeArrowheads="1"/>
            </p:cNvSpPr>
            <p:nvPr/>
          </p:nvSpPr>
          <p:spPr bwMode="auto">
            <a:xfrm>
              <a:off x="2747" y="1887"/>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304" name="Oval 288"/>
            <p:cNvSpPr>
              <a:spLocks noChangeArrowheads="1"/>
            </p:cNvSpPr>
            <p:nvPr/>
          </p:nvSpPr>
          <p:spPr bwMode="auto">
            <a:xfrm>
              <a:off x="2957" y="2157"/>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305" name="Rectangle 289"/>
            <p:cNvSpPr>
              <a:spLocks noChangeArrowheads="1"/>
            </p:cNvSpPr>
            <p:nvPr/>
          </p:nvSpPr>
          <p:spPr bwMode="auto">
            <a:xfrm>
              <a:off x="2957" y="2187"/>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O</a:t>
              </a:r>
              <a:endParaRPr lang="en-US" altLang="en-US" sz="1800" b="0" smtClean="0">
                <a:solidFill>
                  <a:srgbClr val="000099"/>
                </a:solidFill>
                <a:latin typeface="Times New Roman" pitchFamily="18" charset="0"/>
              </a:endParaRPr>
            </a:p>
          </p:txBody>
        </p:sp>
        <p:sp>
          <p:nvSpPr>
            <p:cNvPr id="9306" name="Oval 290"/>
            <p:cNvSpPr>
              <a:spLocks noChangeArrowheads="1"/>
            </p:cNvSpPr>
            <p:nvPr/>
          </p:nvSpPr>
          <p:spPr bwMode="auto">
            <a:xfrm>
              <a:off x="2747" y="1887"/>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307" name="Rectangle 291"/>
            <p:cNvSpPr>
              <a:spLocks noChangeArrowheads="1"/>
            </p:cNvSpPr>
            <p:nvPr/>
          </p:nvSpPr>
          <p:spPr bwMode="auto">
            <a:xfrm>
              <a:off x="2645" y="1791"/>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A</a:t>
              </a:r>
              <a:endParaRPr lang="en-US" altLang="en-US" sz="1800" b="0" smtClean="0">
                <a:solidFill>
                  <a:srgbClr val="000099"/>
                </a:solidFill>
                <a:latin typeface="Times New Roman" pitchFamily="18" charset="0"/>
              </a:endParaRPr>
            </a:p>
          </p:txBody>
        </p:sp>
      </p:grpSp>
      <p:grpSp>
        <p:nvGrpSpPr>
          <p:cNvPr id="10" name="Group 292"/>
          <p:cNvGrpSpPr>
            <a:grpSpLocks/>
          </p:cNvGrpSpPr>
          <p:nvPr/>
        </p:nvGrpSpPr>
        <p:grpSpPr bwMode="auto">
          <a:xfrm>
            <a:off x="2028825" y="2524125"/>
            <a:ext cx="1781175" cy="1362075"/>
            <a:chOff x="1278" y="1590"/>
            <a:chExt cx="1122" cy="858"/>
          </a:xfrm>
        </p:grpSpPr>
        <p:sp>
          <p:nvSpPr>
            <p:cNvPr id="9276" name="AutoShape 293"/>
            <p:cNvSpPr>
              <a:spLocks noChangeAspect="1" noChangeArrowheads="1" noTextEdit="1"/>
            </p:cNvSpPr>
            <p:nvPr/>
          </p:nvSpPr>
          <p:spPr bwMode="auto">
            <a:xfrm>
              <a:off x="1278" y="1590"/>
              <a:ext cx="1122"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b="0" smtClean="0">
                <a:solidFill>
                  <a:srgbClr val="000000"/>
                </a:solidFill>
                <a:latin typeface="Arial" pitchFamily="34" charset="0"/>
              </a:endParaRPr>
            </a:p>
          </p:txBody>
        </p:sp>
        <p:sp>
          <p:nvSpPr>
            <p:cNvPr id="9277" name="Arc 294"/>
            <p:cNvSpPr>
              <a:spLocks/>
            </p:cNvSpPr>
            <p:nvPr/>
          </p:nvSpPr>
          <p:spPr bwMode="auto">
            <a:xfrm>
              <a:off x="1541" y="1761"/>
              <a:ext cx="113" cy="87"/>
            </a:xfrm>
            <a:custGeom>
              <a:avLst/>
              <a:gdLst>
                <a:gd name="T0" fmla="*/ 0 w 28117"/>
                <a:gd name="T1" fmla="*/ 0 h 21600"/>
                <a:gd name="T2" fmla="*/ 0 w 28117"/>
                <a:gd name="T3" fmla="*/ 0 h 21600"/>
                <a:gd name="T4" fmla="*/ 0 w 28117"/>
                <a:gd name="T5" fmla="*/ 0 h 21600"/>
                <a:gd name="T6" fmla="*/ 0 60000 65536"/>
                <a:gd name="T7" fmla="*/ 0 60000 65536"/>
                <a:gd name="T8" fmla="*/ 0 60000 65536"/>
                <a:gd name="T9" fmla="*/ 0 w 28117"/>
                <a:gd name="T10" fmla="*/ 0 h 21600"/>
                <a:gd name="T11" fmla="*/ 28117 w 28117"/>
                <a:gd name="T12" fmla="*/ 21600 h 21600"/>
              </a:gdLst>
              <a:ahLst/>
              <a:cxnLst>
                <a:cxn ang="T6">
                  <a:pos x="T0" y="T1"/>
                </a:cxn>
                <a:cxn ang="T7">
                  <a:pos x="T2" y="T3"/>
                </a:cxn>
                <a:cxn ang="T8">
                  <a:pos x="T4" y="T5"/>
                </a:cxn>
              </a:cxnLst>
              <a:rect l="T9" t="T10" r="T11" b="T12"/>
              <a:pathLst>
                <a:path w="28117" h="21600" fill="none" extrusionOk="0">
                  <a:moveTo>
                    <a:pt x="28116" y="3669"/>
                  </a:moveTo>
                  <a:cubicBezTo>
                    <a:pt x="26330" y="14030"/>
                    <a:pt x="17344" y="21599"/>
                    <a:pt x="6831" y="21600"/>
                  </a:cubicBezTo>
                  <a:cubicBezTo>
                    <a:pt x="4509" y="21600"/>
                    <a:pt x="2202" y="21225"/>
                    <a:pt x="0" y="20491"/>
                  </a:cubicBezTo>
                </a:path>
                <a:path w="28117" h="21600" stroke="0" extrusionOk="0">
                  <a:moveTo>
                    <a:pt x="28116" y="3669"/>
                  </a:moveTo>
                  <a:cubicBezTo>
                    <a:pt x="26330" y="14030"/>
                    <a:pt x="17344" y="21599"/>
                    <a:pt x="6831" y="21600"/>
                  </a:cubicBezTo>
                  <a:cubicBezTo>
                    <a:pt x="4509" y="21600"/>
                    <a:pt x="2202" y="21225"/>
                    <a:pt x="0" y="20491"/>
                  </a:cubicBezTo>
                  <a:lnTo>
                    <a:pt x="6831" y="0"/>
                  </a:lnTo>
                  <a:lnTo>
                    <a:pt x="28116" y="366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sp>
          <p:nvSpPr>
            <p:cNvPr id="9278" name="Oval 295"/>
            <p:cNvSpPr>
              <a:spLocks noChangeArrowheads="1"/>
            </p:cNvSpPr>
            <p:nvPr/>
          </p:nvSpPr>
          <p:spPr bwMode="auto">
            <a:xfrm>
              <a:off x="1434" y="1686"/>
              <a:ext cx="690" cy="69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279" name="Line 296"/>
            <p:cNvSpPr>
              <a:spLocks noChangeShapeType="1"/>
            </p:cNvSpPr>
            <p:nvPr/>
          </p:nvSpPr>
          <p:spPr bwMode="auto">
            <a:xfrm flipH="1">
              <a:off x="1386" y="1758"/>
              <a:ext cx="180" cy="61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280" name="Line 297"/>
            <p:cNvSpPr>
              <a:spLocks noChangeShapeType="1"/>
            </p:cNvSpPr>
            <p:nvPr/>
          </p:nvSpPr>
          <p:spPr bwMode="auto">
            <a:xfrm>
              <a:off x="1566" y="1758"/>
              <a:ext cx="762" cy="16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281" name="Line 298"/>
            <p:cNvSpPr>
              <a:spLocks noChangeShapeType="1"/>
            </p:cNvSpPr>
            <p:nvPr/>
          </p:nvSpPr>
          <p:spPr bwMode="auto">
            <a:xfrm>
              <a:off x="1602" y="1800"/>
              <a:ext cx="30" cy="4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9282" name="Oval 299"/>
            <p:cNvSpPr>
              <a:spLocks noChangeArrowheads="1"/>
            </p:cNvSpPr>
            <p:nvPr/>
          </p:nvSpPr>
          <p:spPr bwMode="auto">
            <a:xfrm>
              <a:off x="1446" y="2130"/>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283" name="Rectangle 300"/>
            <p:cNvSpPr>
              <a:spLocks noChangeArrowheads="1"/>
            </p:cNvSpPr>
            <p:nvPr/>
          </p:nvSpPr>
          <p:spPr bwMode="auto">
            <a:xfrm>
              <a:off x="1338" y="2088"/>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B</a:t>
              </a:r>
              <a:endParaRPr lang="en-US" altLang="en-US" sz="1800" b="0" smtClean="0">
                <a:solidFill>
                  <a:srgbClr val="000099"/>
                </a:solidFill>
                <a:latin typeface="Times New Roman" pitchFamily="18" charset="0"/>
              </a:endParaRPr>
            </a:p>
          </p:txBody>
        </p:sp>
        <p:sp>
          <p:nvSpPr>
            <p:cNvPr id="9284" name="Oval 301"/>
            <p:cNvSpPr>
              <a:spLocks noChangeArrowheads="1"/>
            </p:cNvSpPr>
            <p:nvPr/>
          </p:nvSpPr>
          <p:spPr bwMode="auto">
            <a:xfrm>
              <a:off x="1554" y="1746"/>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285" name="Oval 302"/>
            <p:cNvSpPr>
              <a:spLocks noChangeArrowheads="1"/>
            </p:cNvSpPr>
            <p:nvPr/>
          </p:nvSpPr>
          <p:spPr bwMode="auto">
            <a:xfrm>
              <a:off x="2064" y="1860"/>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286" name="Rectangle 303"/>
            <p:cNvSpPr>
              <a:spLocks noChangeArrowheads="1"/>
            </p:cNvSpPr>
            <p:nvPr/>
          </p:nvSpPr>
          <p:spPr bwMode="auto">
            <a:xfrm>
              <a:off x="2124" y="1734"/>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C</a:t>
              </a:r>
              <a:endParaRPr lang="en-US" altLang="en-US" sz="1800" b="0" smtClean="0">
                <a:solidFill>
                  <a:srgbClr val="000099"/>
                </a:solidFill>
                <a:latin typeface="Times New Roman" pitchFamily="18" charset="0"/>
              </a:endParaRPr>
            </a:p>
          </p:txBody>
        </p:sp>
        <p:sp>
          <p:nvSpPr>
            <p:cNvPr id="9287" name="Oval 304"/>
            <p:cNvSpPr>
              <a:spLocks noChangeArrowheads="1"/>
            </p:cNvSpPr>
            <p:nvPr/>
          </p:nvSpPr>
          <p:spPr bwMode="auto">
            <a:xfrm>
              <a:off x="1554" y="1746"/>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288" name="Oval 305"/>
            <p:cNvSpPr>
              <a:spLocks noChangeArrowheads="1"/>
            </p:cNvSpPr>
            <p:nvPr/>
          </p:nvSpPr>
          <p:spPr bwMode="auto">
            <a:xfrm>
              <a:off x="1764" y="2016"/>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289" name="Rectangle 306"/>
            <p:cNvSpPr>
              <a:spLocks noChangeArrowheads="1"/>
            </p:cNvSpPr>
            <p:nvPr/>
          </p:nvSpPr>
          <p:spPr bwMode="auto">
            <a:xfrm>
              <a:off x="1764" y="2046"/>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O</a:t>
              </a:r>
              <a:endParaRPr lang="en-US" altLang="en-US" sz="1800" b="0" smtClean="0">
                <a:solidFill>
                  <a:srgbClr val="000099"/>
                </a:solidFill>
                <a:latin typeface="Times New Roman" pitchFamily="18" charset="0"/>
              </a:endParaRPr>
            </a:p>
          </p:txBody>
        </p:sp>
        <p:sp>
          <p:nvSpPr>
            <p:cNvPr id="9290" name="Oval 307"/>
            <p:cNvSpPr>
              <a:spLocks noChangeArrowheads="1"/>
            </p:cNvSpPr>
            <p:nvPr/>
          </p:nvSpPr>
          <p:spPr bwMode="auto">
            <a:xfrm>
              <a:off x="1554" y="1746"/>
              <a:ext cx="30" cy="3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9291" name="Rectangle 308"/>
            <p:cNvSpPr>
              <a:spLocks noChangeArrowheads="1"/>
            </p:cNvSpPr>
            <p:nvPr/>
          </p:nvSpPr>
          <p:spPr bwMode="auto">
            <a:xfrm>
              <a:off x="1452" y="1650"/>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A</a:t>
              </a:r>
              <a:endParaRPr lang="en-US" altLang="en-US" sz="1800" b="0" smtClean="0">
                <a:solidFill>
                  <a:srgbClr val="000099"/>
                </a:solidFill>
                <a:latin typeface="Times New Roman" pitchFamily="18" charset="0"/>
              </a:endParaRPr>
            </a:p>
          </p:txBody>
        </p:sp>
      </p:grpSp>
      <p:grpSp>
        <p:nvGrpSpPr>
          <p:cNvPr id="11" name="Group 309"/>
          <p:cNvGrpSpPr>
            <a:grpSpLocks/>
          </p:cNvGrpSpPr>
          <p:nvPr/>
        </p:nvGrpSpPr>
        <p:grpSpPr bwMode="auto">
          <a:xfrm>
            <a:off x="757238" y="4572000"/>
            <a:ext cx="1985962" cy="366713"/>
            <a:chOff x="1533" y="2592"/>
            <a:chExt cx="1203" cy="231"/>
          </a:xfrm>
        </p:grpSpPr>
        <p:sp>
          <p:nvSpPr>
            <p:cNvPr id="9274" name="Text Box 310"/>
            <p:cNvSpPr txBox="1">
              <a:spLocks noChangeArrowheads="1"/>
            </p:cNvSpPr>
            <p:nvPr/>
          </p:nvSpPr>
          <p:spPr bwMode="auto">
            <a:xfrm>
              <a:off x="1536" y="2592"/>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1800" b="0" smtClean="0">
                  <a:solidFill>
                    <a:srgbClr val="000099"/>
                  </a:solidFill>
                  <a:latin typeface="Times New Roman" pitchFamily="18" charset="0"/>
                </a:rPr>
                <a:t>     là cung bị chắn.</a:t>
              </a:r>
            </a:p>
          </p:txBody>
        </p:sp>
        <p:graphicFrame>
          <p:nvGraphicFramePr>
            <p:cNvPr id="9275" name="Object 311"/>
            <p:cNvGraphicFramePr>
              <a:graphicFrameLocks noChangeAspect="1"/>
            </p:cNvGraphicFramePr>
            <p:nvPr/>
          </p:nvGraphicFramePr>
          <p:xfrm>
            <a:off x="1533" y="2592"/>
            <a:ext cx="243" cy="209"/>
          </p:xfrm>
          <a:graphic>
            <a:graphicData uri="http://schemas.openxmlformats.org/presentationml/2006/ole">
              <mc:AlternateContent xmlns:mc="http://schemas.openxmlformats.org/markup-compatibility/2006">
                <mc:Choice xmlns:v="urn:schemas-microsoft-com:vml" Requires="v">
                  <p:oleObj spid="_x0000_s165892" name="Equation" r:id="rId4" imgW="253890" imgH="228501" progId="Equation.DSMT4">
                    <p:embed/>
                  </p:oleObj>
                </mc:Choice>
                <mc:Fallback>
                  <p:oleObj name="Equation" r:id="rId4" imgW="253890"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3" y="2592"/>
                          <a:ext cx="24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2" name="Group 312"/>
          <p:cNvGrpSpPr>
            <a:grpSpLocks/>
          </p:cNvGrpSpPr>
          <p:nvPr/>
        </p:nvGrpSpPr>
        <p:grpSpPr bwMode="auto">
          <a:xfrm>
            <a:off x="762000" y="4191000"/>
            <a:ext cx="2133600" cy="366713"/>
            <a:chOff x="192" y="2736"/>
            <a:chExt cx="1344" cy="231"/>
          </a:xfrm>
        </p:grpSpPr>
        <p:sp>
          <p:nvSpPr>
            <p:cNvPr id="9272" name="Text Box 313"/>
            <p:cNvSpPr txBox="1">
              <a:spLocks noChangeArrowheads="1"/>
            </p:cNvSpPr>
            <p:nvPr/>
          </p:nvSpPr>
          <p:spPr bwMode="auto">
            <a:xfrm>
              <a:off x="288" y="2736"/>
              <a:ext cx="1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1800" b="0" smtClean="0">
                  <a:solidFill>
                    <a:srgbClr val="000099"/>
                  </a:solidFill>
                  <a:latin typeface="Times New Roman" pitchFamily="18" charset="0"/>
                </a:rPr>
                <a:t>      là góc nội tiếp.</a:t>
              </a:r>
            </a:p>
          </p:txBody>
        </p:sp>
        <p:graphicFrame>
          <p:nvGraphicFramePr>
            <p:cNvPr id="9273" name="Object 314"/>
            <p:cNvGraphicFramePr>
              <a:graphicFrameLocks noChangeAspect="1"/>
            </p:cNvGraphicFramePr>
            <p:nvPr/>
          </p:nvGraphicFramePr>
          <p:xfrm>
            <a:off x="192" y="2736"/>
            <a:ext cx="336" cy="207"/>
          </p:xfrm>
          <a:graphic>
            <a:graphicData uri="http://schemas.openxmlformats.org/presentationml/2006/ole">
              <mc:AlternateContent xmlns:mc="http://schemas.openxmlformats.org/markup-compatibility/2006">
                <mc:Choice xmlns:v="urn:schemas-microsoft-com:vml" Requires="v">
                  <p:oleObj spid="_x0000_s165893" name="Equation" r:id="rId6" imgW="342751" imgH="228501" progId="Equation.DSMT4">
                    <p:embed/>
                  </p:oleObj>
                </mc:Choice>
                <mc:Fallback>
                  <p:oleObj name="Equation" r:id="rId6" imgW="342751" imgH="228501"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736"/>
                          <a:ext cx="336"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3" name="Group 315"/>
          <p:cNvGrpSpPr>
            <a:grpSpLocks noChangeAspect="1"/>
          </p:cNvGrpSpPr>
          <p:nvPr/>
        </p:nvGrpSpPr>
        <p:grpSpPr bwMode="auto">
          <a:xfrm>
            <a:off x="2209800" y="2857500"/>
            <a:ext cx="1285875" cy="1028700"/>
            <a:chOff x="2323" y="1836"/>
            <a:chExt cx="810" cy="648"/>
          </a:xfrm>
        </p:grpSpPr>
        <p:sp>
          <p:nvSpPr>
            <p:cNvPr id="9270" name="AutoShape 316"/>
            <p:cNvSpPr>
              <a:spLocks noChangeAspect="1" noChangeArrowheads="1" noTextEdit="1"/>
            </p:cNvSpPr>
            <p:nvPr/>
          </p:nvSpPr>
          <p:spPr bwMode="auto">
            <a:xfrm>
              <a:off x="2323" y="1836"/>
              <a:ext cx="810"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b="0" smtClean="0">
                <a:solidFill>
                  <a:srgbClr val="000000"/>
                </a:solidFill>
                <a:latin typeface="Arial" pitchFamily="34" charset="0"/>
              </a:endParaRPr>
            </a:p>
          </p:txBody>
        </p:sp>
        <p:sp>
          <p:nvSpPr>
            <p:cNvPr id="9271" name="Arc 317"/>
            <p:cNvSpPr>
              <a:spLocks/>
            </p:cNvSpPr>
            <p:nvPr/>
          </p:nvSpPr>
          <p:spPr bwMode="auto">
            <a:xfrm>
              <a:off x="2391" y="1906"/>
              <a:ext cx="664" cy="500"/>
            </a:xfrm>
            <a:custGeom>
              <a:avLst/>
              <a:gdLst>
                <a:gd name="T0" fmla="*/ 0 w 41933"/>
                <a:gd name="T1" fmla="*/ 0 h 31565"/>
                <a:gd name="T2" fmla="*/ 0 w 41933"/>
                <a:gd name="T3" fmla="*/ 0 h 31565"/>
                <a:gd name="T4" fmla="*/ 0 w 41933"/>
                <a:gd name="T5" fmla="*/ 0 h 31565"/>
                <a:gd name="T6" fmla="*/ 0 60000 65536"/>
                <a:gd name="T7" fmla="*/ 0 60000 65536"/>
                <a:gd name="T8" fmla="*/ 0 60000 65536"/>
                <a:gd name="T9" fmla="*/ 0 w 41933"/>
                <a:gd name="T10" fmla="*/ 0 h 31565"/>
                <a:gd name="T11" fmla="*/ 41933 w 41933"/>
                <a:gd name="T12" fmla="*/ 31565 h 31565"/>
              </a:gdLst>
              <a:ahLst/>
              <a:cxnLst>
                <a:cxn ang="T6">
                  <a:pos x="T0" y="T1"/>
                </a:cxn>
                <a:cxn ang="T7">
                  <a:pos x="T2" y="T3"/>
                </a:cxn>
                <a:cxn ang="T8">
                  <a:pos x="T4" y="T5"/>
                </a:cxn>
              </a:cxnLst>
              <a:rect l="T9" t="T10" r="T11" b="T12"/>
              <a:pathLst>
                <a:path w="41933" h="31565" fill="none" extrusionOk="0">
                  <a:moveTo>
                    <a:pt x="39496" y="0"/>
                  </a:moveTo>
                  <a:cubicBezTo>
                    <a:pt x="41097" y="3077"/>
                    <a:pt x="41933" y="6495"/>
                    <a:pt x="41933" y="9965"/>
                  </a:cubicBezTo>
                  <a:cubicBezTo>
                    <a:pt x="41933" y="21894"/>
                    <a:pt x="32262" y="31565"/>
                    <a:pt x="20333" y="31565"/>
                  </a:cubicBezTo>
                  <a:cubicBezTo>
                    <a:pt x="11213" y="31565"/>
                    <a:pt x="3077" y="25838"/>
                    <a:pt x="0" y="17253"/>
                  </a:cubicBezTo>
                </a:path>
                <a:path w="41933" h="31565" stroke="0" extrusionOk="0">
                  <a:moveTo>
                    <a:pt x="39496" y="0"/>
                  </a:moveTo>
                  <a:cubicBezTo>
                    <a:pt x="41097" y="3077"/>
                    <a:pt x="41933" y="6495"/>
                    <a:pt x="41933" y="9965"/>
                  </a:cubicBezTo>
                  <a:cubicBezTo>
                    <a:pt x="41933" y="21894"/>
                    <a:pt x="32262" y="31565"/>
                    <a:pt x="20333" y="31565"/>
                  </a:cubicBezTo>
                  <a:cubicBezTo>
                    <a:pt x="11213" y="31565"/>
                    <a:pt x="3077" y="25838"/>
                    <a:pt x="0" y="17253"/>
                  </a:cubicBezTo>
                  <a:lnTo>
                    <a:pt x="20333" y="9965"/>
                  </a:lnTo>
                  <a:lnTo>
                    <a:pt x="39496" y="0"/>
                  </a:lnTo>
                  <a:close/>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grpSp>
      <p:pic>
        <p:nvPicPr>
          <p:cNvPr id="9233" name="Picture 318" descr="ha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761352">
            <a:off x="134144" y="1083469"/>
            <a:ext cx="3825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11" name="Picture 319" descr="ha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761352">
            <a:off x="169069" y="1921669"/>
            <a:ext cx="3825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12" name="Picture 320" descr="ha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761352">
            <a:off x="321469" y="4207669"/>
            <a:ext cx="3825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13" name="Picture 321" descr="ha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761352">
            <a:off x="321469" y="4588669"/>
            <a:ext cx="3825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14" name="Picture 3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464981">
            <a:off x="6751638" y="1866900"/>
            <a:ext cx="14287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15" name="Picture 3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5438" y="1638300"/>
            <a:ext cx="14287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9" name="AutoShape 324"/>
          <p:cNvSpPr>
            <a:spLocks noChangeAspect="1" noChangeArrowheads="1" noTextEdit="1"/>
          </p:cNvSpPr>
          <p:nvPr/>
        </p:nvSpPr>
        <p:spPr bwMode="auto">
          <a:xfrm>
            <a:off x="5989638" y="2133600"/>
            <a:ext cx="25908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b="0" smtClean="0">
              <a:solidFill>
                <a:srgbClr val="000000"/>
              </a:solidFill>
              <a:latin typeface="Arial" pitchFamily="34" charset="0"/>
            </a:endParaRPr>
          </a:p>
        </p:txBody>
      </p:sp>
      <p:grpSp>
        <p:nvGrpSpPr>
          <p:cNvPr id="14" name="Group 325"/>
          <p:cNvGrpSpPr>
            <a:grpSpLocks noChangeAspect="1"/>
          </p:cNvGrpSpPr>
          <p:nvPr/>
        </p:nvGrpSpPr>
        <p:grpSpPr bwMode="auto">
          <a:xfrm>
            <a:off x="6096000" y="2362200"/>
            <a:ext cx="1981200" cy="1981200"/>
            <a:chOff x="-289" y="745"/>
            <a:chExt cx="2841" cy="2793"/>
          </a:xfrm>
        </p:grpSpPr>
        <p:sp>
          <p:nvSpPr>
            <p:cNvPr id="9268" name="Oval 326"/>
            <p:cNvSpPr>
              <a:spLocks noChangeAspect="1" noChangeArrowheads="1"/>
            </p:cNvSpPr>
            <p:nvPr/>
          </p:nvSpPr>
          <p:spPr bwMode="auto">
            <a:xfrm>
              <a:off x="-241" y="745"/>
              <a:ext cx="2793" cy="279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pic>
          <p:nvPicPr>
            <p:cNvPr id="9269" name="Picture 327" descr="cp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 y="801"/>
              <a:ext cx="1536"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520" name="Arc 328"/>
          <p:cNvSpPr>
            <a:spLocks/>
          </p:cNvSpPr>
          <p:nvPr/>
        </p:nvSpPr>
        <p:spPr bwMode="auto">
          <a:xfrm>
            <a:off x="6113463" y="2381250"/>
            <a:ext cx="1312862" cy="1085850"/>
          </a:xfrm>
          <a:custGeom>
            <a:avLst/>
            <a:gdLst>
              <a:gd name="T0" fmla="*/ 2147483646 w 28616"/>
              <a:gd name="T1" fmla="*/ 2147483646 h 23667"/>
              <a:gd name="T2" fmla="*/ 2147483646 w 28616"/>
              <a:gd name="T3" fmla="*/ 2147483646 h 23667"/>
              <a:gd name="T4" fmla="*/ 2147483646 w 28616"/>
              <a:gd name="T5" fmla="*/ 2147483646 h 23667"/>
              <a:gd name="T6" fmla="*/ 0 60000 65536"/>
              <a:gd name="T7" fmla="*/ 0 60000 65536"/>
              <a:gd name="T8" fmla="*/ 0 60000 65536"/>
              <a:gd name="T9" fmla="*/ 0 w 28616"/>
              <a:gd name="T10" fmla="*/ 0 h 23667"/>
              <a:gd name="T11" fmla="*/ 28616 w 28616"/>
              <a:gd name="T12" fmla="*/ 23667 h 23667"/>
            </a:gdLst>
            <a:ahLst/>
            <a:cxnLst>
              <a:cxn ang="T6">
                <a:pos x="T0" y="T1"/>
              </a:cxn>
              <a:cxn ang="T7">
                <a:pos x="T2" y="T3"/>
              </a:cxn>
              <a:cxn ang="T8">
                <a:pos x="T4" y="T5"/>
              </a:cxn>
            </a:cxnLst>
            <a:rect l="T9" t="T10" r="T11" b="T12"/>
            <a:pathLst>
              <a:path w="28616" h="23667" fill="none" extrusionOk="0">
                <a:moveTo>
                  <a:pt x="99" y="23666"/>
                </a:moveTo>
                <a:cubicBezTo>
                  <a:pt x="33" y="22979"/>
                  <a:pt x="0" y="22290"/>
                  <a:pt x="0" y="21600"/>
                </a:cubicBezTo>
                <a:cubicBezTo>
                  <a:pt x="0" y="9670"/>
                  <a:pt x="9670" y="0"/>
                  <a:pt x="21600" y="0"/>
                </a:cubicBezTo>
                <a:cubicBezTo>
                  <a:pt x="23987" y="-1"/>
                  <a:pt x="26358" y="395"/>
                  <a:pt x="28615" y="1171"/>
                </a:cubicBezTo>
              </a:path>
              <a:path w="28616" h="23667" stroke="0" extrusionOk="0">
                <a:moveTo>
                  <a:pt x="99" y="23666"/>
                </a:moveTo>
                <a:cubicBezTo>
                  <a:pt x="33" y="22979"/>
                  <a:pt x="0" y="22290"/>
                  <a:pt x="0" y="21600"/>
                </a:cubicBezTo>
                <a:cubicBezTo>
                  <a:pt x="0" y="9670"/>
                  <a:pt x="9670" y="0"/>
                  <a:pt x="21600" y="0"/>
                </a:cubicBezTo>
                <a:cubicBezTo>
                  <a:pt x="23987" y="-1"/>
                  <a:pt x="26358" y="395"/>
                  <a:pt x="28615" y="1171"/>
                </a:cubicBezTo>
                <a:lnTo>
                  <a:pt x="21600" y="21600"/>
                </a:lnTo>
                <a:lnTo>
                  <a:pt x="99" y="23666"/>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sp>
        <p:nvSpPr>
          <p:cNvPr id="8521" name="Arc 329"/>
          <p:cNvSpPr>
            <a:spLocks/>
          </p:cNvSpPr>
          <p:nvPr/>
        </p:nvSpPr>
        <p:spPr bwMode="auto">
          <a:xfrm>
            <a:off x="7104063" y="2417763"/>
            <a:ext cx="990600" cy="1536700"/>
          </a:xfrm>
          <a:custGeom>
            <a:avLst/>
            <a:gdLst>
              <a:gd name="T0" fmla="*/ 2147483646 w 21600"/>
              <a:gd name="T1" fmla="*/ 0 h 33492"/>
              <a:gd name="T2" fmla="*/ 2147483646 w 21600"/>
              <a:gd name="T3" fmla="*/ 2147483646 h 33492"/>
              <a:gd name="T4" fmla="*/ 0 w 21600"/>
              <a:gd name="T5" fmla="*/ 2147483646 h 33492"/>
              <a:gd name="T6" fmla="*/ 0 60000 65536"/>
              <a:gd name="T7" fmla="*/ 0 60000 65536"/>
              <a:gd name="T8" fmla="*/ 0 60000 65536"/>
              <a:gd name="T9" fmla="*/ 0 w 21600"/>
              <a:gd name="T10" fmla="*/ 0 h 33492"/>
              <a:gd name="T11" fmla="*/ 21600 w 21600"/>
              <a:gd name="T12" fmla="*/ 33492 h 33492"/>
            </a:gdLst>
            <a:ahLst/>
            <a:cxnLst>
              <a:cxn ang="T6">
                <a:pos x="T0" y="T1"/>
              </a:cxn>
              <a:cxn ang="T7">
                <a:pos x="T2" y="T3"/>
              </a:cxn>
              <a:cxn ang="T8">
                <a:pos x="T4" y="T5"/>
              </a:cxn>
            </a:cxnLst>
            <a:rect l="T9" t="T10" r="T11" b="T12"/>
            <a:pathLst>
              <a:path w="21600" h="33492" fill="none" extrusionOk="0">
                <a:moveTo>
                  <a:pt x="5824" y="-1"/>
                </a:moveTo>
                <a:cubicBezTo>
                  <a:pt x="15151" y="2611"/>
                  <a:pt x="21600" y="11113"/>
                  <a:pt x="21600" y="20800"/>
                </a:cubicBezTo>
                <a:cubicBezTo>
                  <a:pt x="21600" y="25359"/>
                  <a:pt x="20157" y="29802"/>
                  <a:pt x="17477" y="33491"/>
                </a:cubicBezTo>
              </a:path>
              <a:path w="21600" h="33492" stroke="0" extrusionOk="0">
                <a:moveTo>
                  <a:pt x="5824" y="-1"/>
                </a:moveTo>
                <a:cubicBezTo>
                  <a:pt x="15151" y="2611"/>
                  <a:pt x="21600" y="11113"/>
                  <a:pt x="21600" y="20800"/>
                </a:cubicBezTo>
                <a:cubicBezTo>
                  <a:pt x="21600" y="25359"/>
                  <a:pt x="20157" y="29802"/>
                  <a:pt x="17477" y="33491"/>
                </a:cubicBezTo>
                <a:lnTo>
                  <a:pt x="0" y="20800"/>
                </a:lnTo>
                <a:lnTo>
                  <a:pt x="5824" y="-1"/>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sp>
        <p:nvSpPr>
          <p:cNvPr id="8522" name="Arc 330"/>
          <p:cNvSpPr>
            <a:spLocks/>
          </p:cNvSpPr>
          <p:nvPr/>
        </p:nvSpPr>
        <p:spPr bwMode="auto">
          <a:xfrm>
            <a:off x="6115050" y="3371850"/>
            <a:ext cx="1817688" cy="990600"/>
          </a:xfrm>
          <a:custGeom>
            <a:avLst/>
            <a:gdLst>
              <a:gd name="T0" fmla="*/ 2147483646 w 39643"/>
              <a:gd name="T1" fmla="*/ 2147483646 h 21600"/>
              <a:gd name="T2" fmla="*/ 0 w 39643"/>
              <a:gd name="T3" fmla="*/ 2147483646 h 21600"/>
              <a:gd name="T4" fmla="*/ 2147483646 w 39643"/>
              <a:gd name="T5" fmla="*/ 0 h 21600"/>
              <a:gd name="T6" fmla="*/ 0 60000 65536"/>
              <a:gd name="T7" fmla="*/ 0 60000 65536"/>
              <a:gd name="T8" fmla="*/ 0 60000 65536"/>
              <a:gd name="T9" fmla="*/ 0 w 39643"/>
              <a:gd name="T10" fmla="*/ 0 h 21600"/>
              <a:gd name="T11" fmla="*/ 39643 w 39643"/>
              <a:gd name="T12" fmla="*/ 21600 h 21600"/>
            </a:gdLst>
            <a:ahLst/>
            <a:cxnLst>
              <a:cxn ang="T6">
                <a:pos x="T0" y="T1"/>
              </a:cxn>
              <a:cxn ang="T7">
                <a:pos x="T2" y="T3"/>
              </a:cxn>
              <a:cxn ang="T8">
                <a:pos x="T4" y="T5"/>
              </a:cxn>
            </a:cxnLst>
            <a:rect l="T9" t="T10" r="T11" b="T12"/>
            <a:pathLst>
              <a:path w="39643" h="21600" fill="none" extrusionOk="0">
                <a:moveTo>
                  <a:pt x="39642" y="11836"/>
                </a:moveTo>
                <a:cubicBezTo>
                  <a:pt x="35651" y="17929"/>
                  <a:pt x="28858" y="21599"/>
                  <a:pt x="21575" y="21600"/>
                </a:cubicBezTo>
                <a:cubicBezTo>
                  <a:pt x="10048" y="21600"/>
                  <a:pt x="553" y="12549"/>
                  <a:pt x="-1" y="1037"/>
                </a:cubicBezTo>
              </a:path>
              <a:path w="39643" h="21600" stroke="0" extrusionOk="0">
                <a:moveTo>
                  <a:pt x="39642" y="11836"/>
                </a:moveTo>
                <a:cubicBezTo>
                  <a:pt x="35651" y="17929"/>
                  <a:pt x="28858" y="21599"/>
                  <a:pt x="21575" y="21600"/>
                </a:cubicBezTo>
                <a:cubicBezTo>
                  <a:pt x="10048" y="21600"/>
                  <a:pt x="553" y="12549"/>
                  <a:pt x="-1" y="1037"/>
                </a:cubicBezTo>
                <a:lnTo>
                  <a:pt x="21575" y="0"/>
                </a:lnTo>
                <a:lnTo>
                  <a:pt x="39642" y="11836"/>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sp>
        <p:nvSpPr>
          <p:cNvPr id="8523" name="Line 331"/>
          <p:cNvSpPr>
            <a:spLocks noChangeShapeType="1"/>
          </p:cNvSpPr>
          <p:nvPr/>
        </p:nvSpPr>
        <p:spPr bwMode="auto">
          <a:xfrm flipH="1">
            <a:off x="6256338" y="2409825"/>
            <a:ext cx="590550" cy="200025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8524" name="Line 332"/>
          <p:cNvSpPr>
            <a:spLocks noChangeShapeType="1"/>
          </p:cNvSpPr>
          <p:nvPr/>
        </p:nvSpPr>
        <p:spPr bwMode="auto">
          <a:xfrm>
            <a:off x="6846888" y="2409825"/>
            <a:ext cx="1619250" cy="1685925"/>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itchFamily="34" charset="0"/>
            </a:endParaRPr>
          </a:p>
        </p:txBody>
      </p:sp>
      <p:sp>
        <p:nvSpPr>
          <p:cNvPr id="8525" name="Oval 333"/>
          <p:cNvSpPr>
            <a:spLocks noChangeArrowheads="1"/>
          </p:cNvSpPr>
          <p:nvPr/>
        </p:nvSpPr>
        <p:spPr bwMode="auto">
          <a:xfrm>
            <a:off x="7085013" y="3352800"/>
            <a:ext cx="47625" cy="4762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8526" name="Oval 334"/>
          <p:cNvSpPr>
            <a:spLocks noChangeArrowheads="1"/>
          </p:cNvSpPr>
          <p:nvPr/>
        </p:nvSpPr>
        <p:spPr bwMode="auto">
          <a:xfrm>
            <a:off x="6827838" y="2390775"/>
            <a:ext cx="47625" cy="4762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8527" name="Rectangle 335"/>
          <p:cNvSpPr>
            <a:spLocks noChangeArrowheads="1"/>
          </p:cNvSpPr>
          <p:nvPr/>
        </p:nvSpPr>
        <p:spPr bwMode="auto">
          <a:xfrm>
            <a:off x="6684963" y="2228850"/>
            <a:ext cx="1095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A</a:t>
            </a:r>
            <a:endParaRPr lang="en-US" altLang="en-US" sz="1800" b="0" smtClean="0">
              <a:solidFill>
                <a:srgbClr val="000099"/>
              </a:solidFill>
              <a:latin typeface="Times New Roman" pitchFamily="18" charset="0"/>
            </a:endParaRPr>
          </a:p>
        </p:txBody>
      </p:sp>
      <p:sp>
        <p:nvSpPr>
          <p:cNvPr id="8528" name="Oval 336"/>
          <p:cNvSpPr>
            <a:spLocks noChangeArrowheads="1"/>
          </p:cNvSpPr>
          <p:nvPr/>
        </p:nvSpPr>
        <p:spPr bwMode="auto">
          <a:xfrm>
            <a:off x="6351588" y="4019550"/>
            <a:ext cx="47625" cy="4762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8529" name="Rectangle 337"/>
          <p:cNvSpPr>
            <a:spLocks noChangeArrowheads="1"/>
          </p:cNvSpPr>
          <p:nvPr/>
        </p:nvSpPr>
        <p:spPr bwMode="auto">
          <a:xfrm>
            <a:off x="6180138" y="3990975"/>
            <a:ext cx="1095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B</a:t>
            </a:r>
            <a:endParaRPr lang="en-US" altLang="en-US" sz="1800" b="0" smtClean="0">
              <a:solidFill>
                <a:srgbClr val="000099"/>
              </a:solidFill>
              <a:latin typeface="Times New Roman" pitchFamily="18" charset="0"/>
            </a:endParaRPr>
          </a:p>
        </p:txBody>
      </p:sp>
      <p:sp>
        <p:nvSpPr>
          <p:cNvPr id="8530" name="Oval 338"/>
          <p:cNvSpPr>
            <a:spLocks noChangeArrowheads="1"/>
          </p:cNvSpPr>
          <p:nvPr/>
        </p:nvSpPr>
        <p:spPr bwMode="auto">
          <a:xfrm>
            <a:off x="8037513" y="3638550"/>
            <a:ext cx="47625" cy="4762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endParaRPr>
          </a:p>
        </p:txBody>
      </p:sp>
      <p:sp>
        <p:nvSpPr>
          <p:cNvPr id="8531" name="Rectangle 339"/>
          <p:cNvSpPr>
            <a:spLocks noChangeArrowheads="1"/>
          </p:cNvSpPr>
          <p:nvPr/>
        </p:nvSpPr>
        <p:spPr bwMode="auto">
          <a:xfrm>
            <a:off x="8132763" y="3562350"/>
            <a:ext cx="1095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smtClean="0">
                <a:solidFill>
                  <a:srgbClr val="0000FF"/>
                </a:solidFill>
              </a:rPr>
              <a:t>C</a:t>
            </a:r>
            <a:endParaRPr lang="en-US" altLang="en-US" sz="1800" b="0" smtClean="0">
              <a:solidFill>
                <a:srgbClr val="000099"/>
              </a:solidFill>
              <a:latin typeface="Times New Roman" pitchFamily="18" charset="0"/>
            </a:endParaRPr>
          </a:p>
        </p:txBody>
      </p:sp>
      <p:sp>
        <p:nvSpPr>
          <p:cNvPr id="8532" name="Text Box 340"/>
          <p:cNvSpPr txBox="1">
            <a:spLocks noChangeArrowheads="1"/>
          </p:cNvSpPr>
          <p:nvPr/>
        </p:nvSpPr>
        <p:spPr bwMode="auto">
          <a:xfrm>
            <a:off x="6980238" y="30622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1800" smtClean="0">
                <a:solidFill>
                  <a:srgbClr val="000099"/>
                </a:solidFill>
                <a:latin typeface="Times New Roman" pitchFamily="18" charset="0"/>
              </a:rPr>
              <a:t>O</a:t>
            </a:r>
          </a:p>
        </p:txBody>
      </p:sp>
      <p:sp>
        <p:nvSpPr>
          <p:cNvPr id="8533" name="Text Box 341"/>
          <p:cNvSpPr txBox="1">
            <a:spLocks noChangeArrowheads="1"/>
          </p:cNvSpPr>
          <p:nvPr/>
        </p:nvSpPr>
        <p:spPr bwMode="auto">
          <a:xfrm>
            <a:off x="4572000" y="8382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1800" smtClean="0">
                <a:solidFill>
                  <a:srgbClr val="000099"/>
                </a:solidFill>
                <a:latin typeface="Times New Roman" pitchFamily="18" charset="0"/>
              </a:rPr>
              <a:t>CÁCH VẼ HÌNH:</a:t>
            </a:r>
          </a:p>
        </p:txBody>
      </p:sp>
      <p:grpSp>
        <p:nvGrpSpPr>
          <p:cNvPr id="15" name="Group 342"/>
          <p:cNvGrpSpPr>
            <a:grpSpLocks noChangeAspect="1"/>
          </p:cNvGrpSpPr>
          <p:nvPr/>
        </p:nvGrpSpPr>
        <p:grpSpPr bwMode="auto">
          <a:xfrm>
            <a:off x="6629400" y="2333625"/>
            <a:ext cx="609600" cy="638175"/>
            <a:chOff x="3888" y="3408"/>
            <a:chExt cx="384" cy="402"/>
          </a:xfrm>
        </p:grpSpPr>
        <p:sp>
          <p:nvSpPr>
            <p:cNvPr id="9265" name="AutoShape 343"/>
            <p:cNvSpPr>
              <a:spLocks noChangeAspect="1" noChangeArrowheads="1" noTextEdit="1"/>
            </p:cNvSpPr>
            <p:nvPr/>
          </p:nvSpPr>
          <p:spPr bwMode="auto">
            <a:xfrm>
              <a:off x="3888" y="3408"/>
              <a:ext cx="384"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b="0" smtClean="0">
                <a:solidFill>
                  <a:srgbClr val="000000"/>
                </a:solidFill>
                <a:latin typeface="Arial" pitchFamily="34" charset="0"/>
              </a:endParaRPr>
            </a:p>
          </p:txBody>
        </p:sp>
        <p:sp>
          <p:nvSpPr>
            <p:cNvPr id="9266" name="Freeform 344"/>
            <p:cNvSpPr>
              <a:spLocks/>
            </p:cNvSpPr>
            <p:nvPr/>
          </p:nvSpPr>
          <p:spPr bwMode="auto">
            <a:xfrm>
              <a:off x="3960" y="3480"/>
              <a:ext cx="240" cy="246"/>
            </a:xfrm>
            <a:custGeom>
              <a:avLst/>
              <a:gdLst>
                <a:gd name="T0" fmla="*/ 66 w 240"/>
                <a:gd name="T1" fmla="*/ 0 h 246"/>
                <a:gd name="T2" fmla="*/ 0 w 240"/>
                <a:gd name="T3" fmla="*/ 240 h 246"/>
                <a:gd name="T4" fmla="*/ 126 w 240"/>
                <a:gd name="T5" fmla="*/ 246 h 246"/>
                <a:gd name="T6" fmla="*/ 240 w 240"/>
                <a:gd name="T7" fmla="*/ 180 h 246"/>
                <a:gd name="T8" fmla="*/ 66 w 240"/>
                <a:gd name="T9" fmla="*/ 0 h 246"/>
                <a:gd name="T10" fmla="*/ 0 60000 65536"/>
                <a:gd name="T11" fmla="*/ 0 60000 65536"/>
                <a:gd name="T12" fmla="*/ 0 60000 65536"/>
                <a:gd name="T13" fmla="*/ 0 60000 65536"/>
                <a:gd name="T14" fmla="*/ 0 60000 65536"/>
                <a:gd name="T15" fmla="*/ 0 w 240"/>
                <a:gd name="T16" fmla="*/ 0 h 246"/>
                <a:gd name="T17" fmla="*/ 240 w 240"/>
                <a:gd name="T18" fmla="*/ 246 h 246"/>
              </a:gdLst>
              <a:ahLst/>
              <a:cxnLst>
                <a:cxn ang="T10">
                  <a:pos x="T0" y="T1"/>
                </a:cxn>
                <a:cxn ang="T11">
                  <a:pos x="T2" y="T3"/>
                </a:cxn>
                <a:cxn ang="T12">
                  <a:pos x="T4" y="T5"/>
                </a:cxn>
                <a:cxn ang="T13">
                  <a:pos x="T6" y="T7"/>
                </a:cxn>
                <a:cxn ang="T14">
                  <a:pos x="T8" y="T9"/>
                </a:cxn>
              </a:cxnLst>
              <a:rect l="T15" t="T16" r="T17" b="T18"/>
              <a:pathLst>
                <a:path w="240" h="246">
                  <a:moveTo>
                    <a:pt x="66" y="0"/>
                  </a:moveTo>
                  <a:lnTo>
                    <a:pt x="0" y="240"/>
                  </a:lnTo>
                  <a:lnTo>
                    <a:pt x="126" y="246"/>
                  </a:lnTo>
                  <a:lnTo>
                    <a:pt x="240" y="180"/>
                  </a:lnTo>
                  <a:lnTo>
                    <a:pt x="66" y="0"/>
                  </a:lnTo>
                  <a:close/>
                </a:path>
              </a:pathLst>
            </a:custGeom>
            <a:solidFill>
              <a:srgbClr val="FF0000"/>
            </a:solidFill>
            <a:ln w="0">
              <a:solidFill>
                <a:srgbClr val="FF0000"/>
              </a:solidFill>
              <a:round/>
              <a:headEnd/>
              <a:tailEnd/>
            </a:ln>
          </p:spPr>
          <p:txBody>
            <a:bodyPr/>
            <a:lstStyle/>
            <a:p>
              <a:pPr eaLnBrk="0" hangingPunct="0"/>
              <a:endParaRPr lang="en-US" sz="1800" b="0" smtClean="0">
                <a:solidFill>
                  <a:srgbClr val="000000"/>
                </a:solidFill>
                <a:latin typeface="Arial" pitchFamily="34" charset="0"/>
              </a:endParaRPr>
            </a:p>
          </p:txBody>
        </p:sp>
        <p:sp>
          <p:nvSpPr>
            <p:cNvPr id="9267" name="Arc 345"/>
            <p:cNvSpPr>
              <a:spLocks/>
            </p:cNvSpPr>
            <p:nvPr/>
          </p:nvSpPr>
          <p:spPr bwMode="auto">
            <a:xfrm>
              <a:off x="3959" y="3480"/>
              <a:ext cx="242" cy="252"/>
            </a:xfrm>
            <a:custGeom>
              <a:avLst/>
              <a:gdLst>
                <a:gd name="T0" fmla="*/ 0 w 20739"/>
                <a:gd name="T1" fmla="*/ 0 h 21600"/>
                <a:gd name="T2" fmla="*/ 0 w 20739"/>
                <a:gd name="T3" fmla="*/ 0 h 21600"/>
                <a:gd name="T4" fmla="*/ 0 w 20739"/>
                <a:gd name="T5" fmla="*/ 0 h 21600"/>
                <a:gd name="T6" fmla="*/ 0 60000 65536"/>
                <a:gd name="T7" fmla="*/ 0 60000 65536"/>
                <a:gd name="T8" fmla="*/ 0 60000 65536"/>
                <a:gd name="T9" fmla="*/ 0 w 20739"/>
                <a:gd name="T10" fmla="*/ 0 h 21600"/>
                <a:gd name="T11" fmla="*/ 20739 w 20739"/>
                <a:gd name="T12" fmla="*/ 21600 h 21600"/>
              </a:gdLst>
              <a:ahLst/>
              <a:cxnLst>
                <a:cxn ang="T6">
                  <a:pos x="T0" y="T1"/>
                </a:cxn>
                <a:cxn ang="T7">
                  <a:pos x="T2" y="T3"/>
                </a:cxn>
                <a:cxn ang="T8">
                  <a:pos x="T4" y="T5"/>
                </a:cxn>
              </a:cxnLst>
              <a:rect l="T9" t="T10" r="T11" b="T12"/>
              <a:pathLst>
                <a:path w="20739" h="21600" fill="none" extrusionOk="0">
                  <a:moveTo>
                    <a:pt x="20739" y="15530"/>
                  </a:moveTo>
                  <a:cubicBezTo>
                    <a:pt x="16711" y="19423"/>
                    <a:pt x="11328" y="21599"/>
                    <a:pt x="5727" y="21600"/>
                  </a:cubicBezTo>
                  <a:cubicBezTo>
                    <a:pt x="3791" y="21600"/>
                    <a:pt x="1865" y="21339"/>
                    <a:pt x="0" y="20826"/>
                  </a:cubicBezTo>
                </a:path>
                <a:path w="20739" h="21600" stroke="0" extrusionOk="0">
                  <a:moveTo>
                    <a:pt x="20739" y="15530"/>
                  </a:moveTo>
                  <a:cubicBezTo>
                    <a:pt x="16711" y="19423"/>
                    <a:pt x="11328" y="21599"/>
                    <a:pt x="5727" y="21600"/>
                  </a:cubicBezTo>
                  <a:cubicBezTo>
                    <a:pt x="3791" y="21600"/>
                    <a:pt x="1865" y="21339"/>
                    <a:pt x="0" y="20826"/>
                  </a:cubicBezTo>
                  <a:lnTo>
                    <a:pt x="5727" y="0"/>
                  </a:lnTo>
                  <a:lnTo>
                    <a:pt x="20739" y="15530"/>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itchFamily="34" charset="0"/>
              </a:endParaRPr>
            </a:p>
          </p:txBody>
        </p:sp>
      </p:grpSp>
      <p:sp>
        <p:nvSpPr>
          <p:cNvPr id="8538" name="Text Box 346"/>
          <p:cNvSpPr txBox="1">
            <a:spLocks noChangeArrowheads="1"/>
          </p:cNvSpPr>
          <p:nvPr/>
        </p:nvSpPr>
        <p:spPr bwMode="auto">
          <a:xfrm>
            <a:off x="533400" y="38100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n-US" altLang="en-US" sz="1800" b="0" smtClean="0">
                <a:solidFill>
                  <a:srgbClr val="000099"/>
                </a:solidFill>
                <a:latin typeface="Times New Roman" pitchFamily="18" charset="0"/>
              </a:rPr>
              <a:t>Hình 13a</a:t>
            </a:r>
          </a:p>
        </p:txBody>
      </p:sp>
      <p:sp>
        <p:nvSpPr>
          <p:cNvPr id="8539" name="Text Box 347"/>
          <p:cNvSpPr txBox="1">
            <a:spLocks noChangeArrowheads="1"/>
          </p:cNvSpPr>
          <p:nvPr/>
        </p:nvSpPr>
        <p:spPr bwMode="auto">
          <a:xfrm>
            <a:off x="2133600" y="38100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n-US" altLang="en-US" sz="1800" b="0" smtClean="0">
                <a:solidFill>
                  <a:srgbClr val="000099"/>
                </a:solidFill>
                <a:latin typeface="Times New Roman" pitchFamily="18" charset="0"/>
              </a:rPr>
              <a:t>Hình 13b</a:t>
            </a:r>
          </a:p>
        </p:txBody>
      </p:sp>
      <p:grpSp>
        <p:nvGrpSpPr>
          <p:cNvPr id="9260" name="Group 350"/>
          <p:cNvGrpSpPr>
            <a:grpSpLocks/>
          </p:cNvGrpSpPr>
          <p:nvPr/>
        </p:nvGrpSpPr>
        <p:grpSpPr bwMode="auto">
          <a:xfrm>
            <a:off x="0" y="0"/>
            <a:ext cx="9144000" cy="6858000"/>
            <a:chOff x="-15" y="-25"/>
            <a:chExt cx="5775" cy="4345"/>
          </a:xfrm>
        </p:grpSpPr>
        <p:pic>
          <p:nvPicPr>
            <p:cNvPr id="9261" name="Picture 351" descr="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2137" y="2122"/>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2" name="Picture 352" descr="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563" y="2122"/>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3" name="Picture 353" descr="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0" y="-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4" name="Picture 354" descr="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94105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par>
                          <p:cTn id="8" fill="hold" nodeType="afterGroup">
                            <p:stCondLst>
                              <p:cond delay="1000"/>
                            </p:stCondLst>
                            <p:childTnLst>
                              <p:par>
                                <p:cTn id="9" presetID="18" presetClass="entr" presetSubtype="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Right)">
                                      <p:cBhvr>
                                        <p:cTn id="11" dur="1000"/>
                                        <p:tgtEl>
                                          <p:spTgt spid="9"/>
                                        </p:tgtEl>
                                      </p:cBhvr>
                                    </p:animEffect>
                                  </p:childTnLst>
                                </p:cTn>
                              </p:par>
                            </p:childTnLst>
                          </p:cTn>
                        </p:par>
                        <p:par>
                          <p:cTn id="12" fill="hold" nodeType="afterGroup">
                            <p:stCondLst>
                              <p:cond delay="2000"/>
                            </p:stCondLst>
                            <p:childTnLst>
                              <p:par>
                                <p:cTn id="13" presetID="35" presetClass="path" presetSubtype="0" accel="50000" decel="50000" fill="hold" nodeType="afterEffect">
                                  <p:stCondLst>
                                    <p:cond delay="0"/>
                                  </p:stCondLst>
                                  <p:childTnLst>
                                    <p:animMotion origin="layout" path="M -1.66667E-6 4.44444E-6 L -0.48437 0.22361 " pathEditMode="relative" rAng="0" ptsTypes="AA">
                                      <p:cBhvr>
                                        <p:cTn id="14" dur="2000" fill="hold"/>
                                        <p:tgtEl>
                                          <p:spTgt spid="7"/>
                                        </p:tgtEl>
                                        <p:attrNameLst>
                                          <p:attrName>ppt_x</p:attrName>
                                          <p:attrName>ppt_y</p:attrName>
                                        </p:attrNameLst>
                                      </p:cBhvr>
                                      <p:rCtr x="-24219" y="11181"/>
                                    </p:animMotion>
                                  </p:childTnLst>
                                </p:cTn>
                              </p:par>
                              <p:par>
                                <p:cTn id="15" presetID="35" presetClass="path" presetSubtype="0" accel="50000" decel="50000" fill="hold" nodeType="withEffect">
                                  <p:stCondLst>
                                    <p:cond delay="0"/>
                                  </p:stCondLst>
                                  <p:childTnLst>
                                    <p:animMotion origin="layout" path="M -2.5E-6 0.01111 L -0.53073 0.23403 " pathEditMode="relative" rAng="0" ptsTypes="AA">
                                      <p:cBhvr>
                                        <p:cTn id="16" dur="2000" fill="hold"/>
                                        <p:tgtEl>
                                          <p:spTgt spid="9"/>
                                        </p:tgtEl>
                                        <p:attrNameLst>
                                          <p:attrName>ppt_x</p:attrName>
                                          <p:attrName>ppt_y</p:attrName>
                                        </p:attrNameLst>
                                      </p:cBhvr>
                                      <p:rCtr x="-26545" y="11134"/>
                                    </p:animMotion>
                                  </p:childTnLst>
                                </p:cTn>
                              </p:par>
                            </p:childTnLst>
                          </p:cTn>
                        </p:par>
                        <p:par>
                          <p:cTn id="17" fill="hold" nodeType="afterGroup">
                            <p:stCondLst>
                              <p:cond delay="4000"/>
                            </p:stCondLst>
                            <p:childTnLst>
                              <p:par>
                                <p:cTn id="18" presetID="3" presetClass="entr" presetSubtype="10" fill="hold" grpId="0" nodeType="afterEffect">
                                  <p:stCondLst>
                                    <p:cond delay="0"/>
                                  </p:stCondLst>
                                  <p:childTnLst>
                                    <p:set>
                                      <p:cBhvr>
                                        <p:cTn id="19" dur="1" fill="hold">
                                          <p:stCondLst>
                                            <p:cond delay="0"/>
                                          </p:stCondLst>
                                        </p:cTn>
                                        <p:tgtEl>
                                          <p:spTgt spid="8538"/>
                                        </p:tgtEl>
                                        <p:attrNameLst>
                                          <p:attrName>style.visibility</p:attrName>
                                        </p:attrNameLst>
                                      </p:cBhvr>
                                      <p:to>
                                        <p:strVal val="visible"/>
                                      </p:to>
                                    </p:set>
                                    <p:animEffect transition="in" filter="blinds(horizontal)">
                                      <p:cBhvr>
                                        <p:cTn id="20" dur="500"/>
                                        <p:tgtEl>
                                          <p:spTgt spid="853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539"/>
                                        </p:tgtEl>
                                        <p:attrNameLst>
                                          <p:attrName>style.visibility</p:attrName>
                                        </p:attrNameLst>
                                      </p:cBhvr>
                                      <p:to>
                                        <p:strVal val="visible"/>
                                      </p:to>
                                    </p:set>
                                    <p:animEffect transition="in" filter="blinds(horizontal)">
                                      <p:cBhvr>
                                        <p:cTn id="23" dur="500"/>
                                        <p:tgtEl>
                                          <p:spTgt spid="8539"/>
                                        </p:tgtEl>
                                      </p:cBhvr>
                                    </p:animEffect>
                                  </p:childTnLst>
                                </p:cTn>
                              </p:par>
                            </p:childTnLst>
                          </p:cTn>
                        </p:par>
                        <p:par>
                          <p:cTn id="24" fill="hold" nodeType="afterGroup">
                            <p:stCondLst>
                              <p:cond delay="4500"/>
                            </p:stCondLst>
                            <p:childTnLst>
                              <p:par>
                                <p:cTn id="25" presetID="1"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1000"/>
                                        <p:tgtEl>
                                          <p:spTgt spid="12"/>
                                        </p:tgtEl>
                                      </p:cBhvr>
                                    </p:animEffect>
                                  </p:childTnLst>
                                </p:cTn>
                              </p:par>
                              <p:par>
                                <p:cTn id="38" presetID="3" presetClass="entr" presetSubtype="10" fill="hold" nodeType="withEffect">
                                  <p:stCondLst>
                                    <p:cond delay="0"/>
                                  </p:stCondLst>
                                  <p:childTnLst>
                                    <p:set>
                                      <p:cBhvr>
                                        <p:cTn id="39" dur="1" fill="hold">
                                          <p:stCondLst>
                                            <p:cond delay="0"/>
                                          </p:stCondLst>
                                        </p:cTn>
                                        <p:tgtEl>
                                          <p:spTgt spid="8512"/>
                                        </p:tgtEl>
                                        <p:attrNameLst>
                                          <p:attrName>style.visibility</p:attrName>
                                        </p:attrNameLst>
                                      </p:cBhvr>
                                      <p:to>
                                        <p:strVal val="visible"/>
                                      </p:to>
                                    </p:set>
                                    <p:animEffect transition="in" filter="blinds(horizontal)">
                                      <p:cBhvr>
                                        <p:cTn id="40" dur="500"/>
                                        <p:tgtEl>
                                          <p:spTgt spid="85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strips(downRight)">
                                      <p:cBhvr>
                                        <p:cTn id="45" dur="2000"/>
                                        <p:tgtEl>
                                          <p:spTgt spid="8"/>
                                        </p:tgtEl>
                                      </p:cBhvr>
                                    </p:animEffect>
                                  </p:childTnLst>
                                  <p:subTnLst>
                                    <p:audio>
                                      <p:cMediaNode>
                                        <p:cTn display="0" masterRel="sameClick">
                                          <p:stCondLst>
                                            <p:cond evt="begin" delay="0">
                                              <p:tn val="43"/>
                                            </p:cond>
                                          </p:stCondLst>
                                          <p:endCondLst>
                                            <p:cond evt="onStopAudio" delay="0">
                                              <p:tgtEl>
                                                <p:sldTgt/>
                                              </p:tgtEl>
                                            </p:cond>
                                          </p:endCondLst>
                                        </p:cTn>
                                        <p:tgtEl>
                                          <p:sndTgt r:embed="rId3" name="chimes.wav"/>
                                        </p:tgtEl>
                                      </p:cMediaNode>
                                    </p:audio>
                                  </p:subTnLst>
                                </p:cTn>
                              </p:par>
                            </p:childTnLst>
                          </p:cTn>
                        </p:par>
                        <p:par>
                          <p:cTn id="46" fill="hold" nodeType="afterGroup">
                            <p:stCondLst>
                              <p:cond delay="2000"/>
                            </p:stCondLst>
                            <p:childTnLst>
                              <p:par>
                                <p:cTn id="47" presetID="18" presetClass="entr" presetSubtype="6"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strips(downRight)">
                                      <p:cBhvr>
                                        <p:cTn id="49" dur="1000"/>
                                        <p:tgtEl>
                                          <p:spTgt spid="13"/>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par>
                                <p:cTn id="50" presetID="18" presetClass="entr" presetSubtype="6"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strips(downRight)">
                                      <p:cBhvr>
                                        <p:cTn id="52" dur="1000"/>
                                        <p:tgtEl>
                                          <p:spTgt spid="11"/>
                                        </p:tgtEl>
                                      </p:cBhvr>
                                    </p:animEffect>
                                  </p:childTnLst>
                                </p:cTn>
                              </p:par>
                              <p:par>
                                <p:cTn id="53" presetID="3" presetClass="entr" presetSubtype="10" fill="hold" nodeType="withEffect">
                                  <p:stCondLst>
                                    <p:cond delay="0"/>
                                  </p:stCondLst>
                                  <p:childTnLst>
                                    <p:set>
                                      <p:cBhvr>
                                        <p:cTn id="54" dur="1" fill="hold">
                                          <p:stCondLst>
                                            <p:cond delay="0"/>
                                          </p:stCondLst>
                                        </p:cTn>
                                        <p:tgtEl>
                                          <p:spTgt spid="8513"/>
                                        </p:tgtEl>
                                        <p:attrNameLst>
                                          <p:attrName>style.visibility</p:attrName>
                                        </p:attrNameLst>
                                      </p:cBhvr>
                                      <p:to>
                                        <p:strVal val="visible"/>
                                      </p:to>
                                    </p:set>
                                    <p:animEffect transition="in" filter="blinds(horizontal)">
                                      <p:cBhvr>
                                        <p:cTn id="55" dur="500"/>
                                        <p:tgtEl>
                                          <p:spTgt spid="851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8447"/>
                                        </p:tgtEl>
                                        <p:attrNameLst>
                                          <p:attrName>style.visibility</p:attrName>
                                        </p:attrNameLst>
                                      </p:cBhvr>
                                      <p:to>
                                        <p:strVal val="visible"/>
                                      </p:to>
                                    </p:set>
                                    <p:anim calcmode="discrete" valueType="clr">
                                      <p:cBhvr override="childStyle">
                                        <p:cTn id="60" dur="80"/>
                                        <p:tgtEl>
                                          <p:spTgt spid="8447"/>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8447"/>
                                        </p:tgtEl>
                                        <p:attrNameLst>
                                          <p:attrName>fillcolor</p:attrName>
                                        </p:attrNameLst>
                                      </p:cBhvr>
                                      <p:tavLst>
                                        <p:tav tm="0">
                                          <p:val>
                                            <p:clrVal>
                                              <a:schemeClr val="accent2"/>
                                            </p:clrVal>
                                          </p:val>
                                        </p:tav>
                                        <p:tav tm="50000">
                                          <p:val>
                                            <p:clrVal>
                                              <a:schemeClr val="hlink"/>
                                            </p:clrVal>
                                          </p:val>
                                        </p:tav>
                                      </p:tavLst>
                                    </p:anim>
                                    <p:set>
                                      <p:cBhvr>
                                        <p:cTn id="62" dur="80"/>
                                        <p:tgtEl>
                                          <p:spTgt spid="8447"/>
                                        </p:tgtEl>
                                        <p:attrNameLst>
                                          <p:attrName>fill.type</p:attrName>
                                        </p:attrNameLst>
                                      </p:cBhvr>
                                      <p:to>
                                        <p:strVal val="solid"/>
                                      </p:to>
                                    </p:set>
                                  </p:childTnLst>
                                </p:cTn>
                              </p:par>
                              <p:par>
                                <p:cTn id="63" presetID="3" presetClass="entr" presetSubtype="10" fill="hold" nodeType="withEffect">
                                  <p:stCondLst>
                                    <p:cond delay="0"/>
                                  </p:stCondLst>
                                  <p:childTnLst>
                                    <p:set>
                                      <p:cBhvr>
                                        <p:cTn id="64" dur="1" fill="hold">
                                          <p:stCondLst>
                                            <p:cond delay="0"/>
                                          </p:stCondLst>
                                        </p:cTn>
                                        <p:tgtEl>
                                          <p:spTgt spid="8511"/>
                                        </p:tgtEl>
                                        <p:attrNameLst>
                                          <p:attrName>style.visibility</p:attrName>
                                        </p:attrNameLst>
                                      </p:cBhvr>
                                      <p:to>
                                        <p:strVal val="visible"/>
                                      </p:to>
                                    </p:set>
                                    <p:animEffect transition="in" filter="blinds(horizontal)">
                                      <p:cBhvr>
                                        <p:cTn id="65" dur="500"/>
                                        <p:tgtEl>
                                          <p:spTgt spid="851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8533"/>
                                        </p:tgtEl>
                                        <p:attrNameLst>
                                          <p:attrName>style.visibility</p:attrName>
                                        </p:attrNameLst>
                                      </p:cBhvr>
                                      <p:to>
                                        <p:strVal val="visible"/>
                                      </p:to>
                                    </p:set>
                                    <p:anim calcmode="discrete" valueType="clr">
                                      <p:cBhvr override="childStyle">
                                        <p:cTn id="70" dur="80"/>
                                        <p:tgtEl>
                                          <p:spTgt spid="8533"/>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8533"/>
                                        </p:tgtEl>
                                        <p:attrNameLst>
                                          <p:attrName>fillcolor</p:attrName>
                                        </p:attrNameLst>
                                      </p:cBhvr>
                                      <p:tavLst>
                                        <p:tav tm="0">
                                          <p:val>
                                            <p:clrVal>
                                              <a:schemeClr val="accent2"/>
                                            </p:clrVal>
                                          </p:val>
                                        </p:tav>
                                        <p:tav tm="50000">
                                          <p:val>
                                            <p:clrVal>
                                              <a:schemeClr val="hlink"/>
                                            </p:clrVal>
                                          </p:val>
                                        </p:tav>
                                      </p:tavLst>
                                    </p:anim>
                                    <p:set>
                                      <p:cBhvr>
                                        <p:cTn id="72" dur="80"/>
                                        <p:tgtEl>
                                          <p:spTgt spid="8533"/>
                                        </p:tgtEl>
                                        <p:attrNameLst>
                                          <p:attrName>fill.type</p:attrName>
                                        </p:attrNameLst>
                                      </p:cBhvr>
                                      <p:to>
                                        <p:strVal val="solid"/>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8525"/>
                                        </p:tgtEl>
                                        <p:attrNameLst>
                                          <p:attrName>style.visibility</p:attrName>
                                        </p:attrNameLst>
                                      </p:cBhvr>
                                      <p:to>
                                        <p:strVal val="visible"/>
                                      </p:to>
                                    </p:set>
                                    <p:animEffect transition="in" filter="blinds(horizontal)">
                                      <p:cBhvr>
                                        <p:cTn id="77" dur="500"/>
                                        <p:tgtEl>
                                          <p:spTgt spid="8525"/>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8532"/>
                                        </p:tgtEl>
                                        <p:attrNameLst>
                                          <p:attrName>style.visibility</p:attrName>
                                        </p:attrNameLst>
                                      </p:cBhvr>
                                      <p:to>
                                        <p:strVal val="visible"/>
                                      </p:to>
                                    </p:set>
                                    <p:animEffect transition="in" filter="blinds(horizontal)">
                                      <p:cBhvr>
                                        <p:cTn id="80" dur="500"/>
                                        <p:tgtEl>
                                          <p:spTgt spid="8532"/>
                                        </p:tgtEl>
                                      </p:cBhvr>
                                    </p:animEffect>
                                  </p:childTnLst>
                                </p:cTn>
                              </p:par>
                            </p:childTnLst>
                          </p:cTn>
                        </p:par>
                        <p:par>
                          <p:cTn id="81" fill="hold" nodeType="afterGroup">
                            <p:stCondLst>
                              <p:cond delay="500"/>
                            </p:stCondLst>
                            <p:childTnLst>
                              <p:par>
                                <p:cTn id="82" presetID="2" presetClass="entr" presetSubtype="3" fill="hold"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fill="hold"/>
                                        <p:tgtEl>
                                          <p:spTgt spid="14"/>
                                        </p:tgtEl>
                                        <p:attrNameLst>
                                          <p:attrName>ppt_x</p:attrName>
                                        </p:attrNameLst>
                                      </p:cBhvr>
                                      <p:tavLst>
                                        <p:tav tm="0">
                                          <p:val>
                                            <p:strVal val="1+#ppt_w/2"/>
                                          </p:val>
                                        </p:tav>
                                        <p:tav tm="100000">
                                          <p:val>
                                            <p:strVal val="#ppt_x"/>
                                          </p:val>
                                        </p:tav>
                                      </p:tavLst>
                                    </p:anim>
                                    <p:anim calcmode="lin" valueType="num">
                                      <p:cBhvr additive="base">
                                        <p:cTn id="85" dur="500" fill="hold"/>
                                        <p:tgtEl>
                                          <p:spTgt spid="14"/>
                                        </p:tgtEl>
                                        <p:attrNameLst>
                                          <p:attrName>ppt_y</p:attrName>
                                        </p:attrNameLst>
                                      </p:cBhvr>
                                      <p:tavLst>
                                        <p:tav tm="0">
                                          <p:val>
                                            <p:strVal val="0-#ppt_h/2"/>
                                          </p:val>
                                        </p:tav>
                                        <p:tav tm="100000">
                                          <p:val>
                                            <p:strVal val="#ppt_y"/>
                                          </p:val>
                                        </p:tav>
                                      </p:tavLst>
                                    </p:anim>
                                  </p:childTnLst>
                                </p:cTn>
                              </p:par>
                            </p:childTnLst>
                          </p:cTn>
                        </p:par>
                        <p:par>
                          <p:cTn id="86" fill="hold" nodeType="afterGroup">
                            <p:stCondLst>
                              <p:cond delay="1000"/>
                            </p:stCondLst>
                            <p:childTnLst>
                              <p:par>
                                <p:cTn id="87" presetID="8" presetClass="emph" presetSubtype="0" fill="hold" nodeType="afterEffect">
                                  <p:stCondLst>
                                    <p:cond delay="0"/>
                                  </p:stCondLst>
                                  <p:childTnLst>
                                    <p:animRot by="-21600000">
                                      <p:cBhvr>
                                        <p:cTn id="88" dur="5000" fill="hold"/>
                                        <p:tgtEl>
                                          <p:spTgt spid="14"/>
                                        </p:tgtEl>
                                        <p:attrNameLst>
                                          <p:attrName>r</p:attrName>
                                        </p:attrNameLst>
                                      </p:cBhvr>
                                    </p:animRot>
                                  </p:childTnLst>
                                </p:cTn>
                              </p:par>
                              <p:par>
                                <p:cTn id="89" presetID="18" presetClass="entr" presetSubtype="6" fill="hold" grpId="0" nodeType="withEffect">
                                  <p:stCondLst>
                                    <p:cond delay="100"/>
                                  </p:stCondLst>
                                  <p:childTnLst>
                                    <p:set>
                                      <p:cBhvr>
                                        <p:cTn id="90" dur="1" fill="hold">
                                          <p:stCondLst>
                                            <p:cond delay="0"/>
                                          </p:stCondLst>
                                        </p:cTn>
                                        <p:tgtEl>
                                          <p:spTgt spid="8522"/>
                                        </p:tgtEl>
                                        <p:attrNameLst>
                                          <p:attrName>style.visibility</p:attrName>
                                        </p:attrNameLst>
                                      </p:cBhvr>
                                      <p:to>
                                        <p:strVal val="visible"/>
                                      </p:to>
                                    </p:set>
                                    <p:animEffect transition="in" filter="strips(downRight)">
                                      <p:cBhvr>
                                        <p:cTn id="91" dur="2000"/>
                                        <p:tgtEl>
                                          <p:spTgt spid="8522"/>
                                        </p:tgtEl>
                                      </p:cBhvr>
                                    </p:animEffect>
                                  </p:childTnLst>
                                </p:cTn>
                              </p:par>
                              <p:par>
                                <p:cTn id="92" presetID="18" presetClass="entr" presetSubtype="9" fill="hold" grpId="0" nodeType="withEffect">
                                  <p:stCondLst>
                                    <p:cond delay="1900"/>
                                  </p:stCondLst>
                                  <p:childTnLst>
                                    <p:set>
                                      <p:cBhvr>
                                        <p:cTn id="93" dur="1" fill="hold">
                                          <p:stCondLst>
                                            <p:cond delay="0"/>
                                          </p:stCondLst>
                                        </p:cTn>
                                        <p:tgtEl>
                                          <p:spTgt spid="8521"/>
                                        </p:tgtEl>
                                        <p:attrNameLst>
                                          <p:attrName>style.visibility</p:attrName>
                                        </p:attrNameLst>
                                      </p:cBhvr>
                                      <p:to>
                                        <p:strVal val="visible"/>
                                      </p:to>
                                    </p:set>
                                    <p:animEffect transition="in" filter="strips(upLeft)">
                                      <p:cBhvr>
                                        <p:cTn id="94" dur="1800"/>
                                        <p:tgtEl>
                                          <p:spTgt spid="8521"/>
                                        </p:tgtEl>
                                      </p:cBhvr>
                                    </p:animEffect>
                                  </p:childTnLst>
                                </p:cTn>
                              </p:par>
                              <p:par>
                                <p:cTn id="95" presetID="18" presetClass="entr" presetSubtype="12" fill="hold" grpId="0" nodeType="withEffect">
                                  <p:stCondLst>
                                    <p:cond delay="3600"/>
                                  </p:stCondLst>
                                  <p:childTnLst>
                                    <p:set>
                                      <p:cBhvr>
                                        <p:cTn id="96" dur="1" fill="hold">
                                          <p:stCondLst>
                                            <p:cond delay="0"/>
                                          </p:stCondLst>
                                        </p:cTn>
                                        <p:tgtEl>
                                          <p:spTgt spid="8520"/>
                                        </p:tgtEl>
                                        <p:attrNameLst>
                                          <p:attrName>style.visibility</p:attrName>
                                        </p:attrNameLst>
                                      </p:cBhvr>
                                      <p:to>
                                        <p:strVal val="visible"/>
                                      </p:to>
                                    </p:set>
                                    <p:animEffect transition="in" filter="strips(downLeft)">
                                      <p:cBhvr>
                                        <p:cTn id="97" dur="1500"/>
                                        <p:tgtEl>
                                          <p:spTgt spid="8520"/>
                                        </p:tgtEl>
                                      </p:cBhvr>
                                    </p:animEffect>
                                  </p:childTnLst>
                                </p:cTn>
                              </p:par>
                            </p:childTnLst>
                          </p:cTn>
                        </p:par>
                        <p:par>
                          <p:cTn id="98" fill="hold" nodeType="afterGroup">
                            <p:stCondLst>
                              <p:cond delay="6100"/>
                            </p:stCondLst>
                            <p:childTnLst>
                              <p:par>
                                <p:cTn id="99" presetID="2" presetClass="exit" presetSubtype="2" fill="hold" nodeType="afterEffect">
                                  <p:stCondLst>
                                    <p:cond delay="0"/>
                                  </p:stCondLst>
                                  <p:childTnLst>
                                    <p:anim calcmode="lin" valueType="num">
                                      <p:cBhvr additive="base">
                                        <p:cTn id="100" dur="1000"/>
                                        <p:tgtEl>
                                          <p:spTgt spid="14"/>
                                        </p:tgtEl>
                                        <p:attrNameLst>
                                          <p:attrName>ppt_x</p:attrName>
                                        </p:attrNameLst>
                                      </p:cBhvr>
                                      <p:tavLst>
                                        <p:tav tm="0">
                                          <p:val>
                                            <p:strVal val="ppt_x"/>
                                          </p:val>
                                        </p:tav>
                                        <p:tav tm="100000">
                                          <p:val>
                                            <p:strVal val="1+ppt_w/2"/>
                                          </p:val>
                                        </p:tav>
                                      </p:tavLst>
                                    </p:anim>
                                    <p:anim calcmode="lin" valueType="num">
                                      <p:cBhvr additive="base">
                                        <p:cTn id="101" dur="1000"/>
                                        <p:tgtEl>
                                          <p:spTgt spid="14"/>
                                        </p:tgtEl>
                                        <p:attrNameLst>
                                          <p:attrName>ppt_y</p:attrName>
                                        </p:attrNameLst>
                                      </p:cBhvr>
                                      <p:tavLst>
                                        <p:tav tm="0">
                                          <p:val>
                                            <p:strVal val="ppt_y"/>
                                          </p:val>
                                        </p:tav>
                                        <p:tav tm="100000">
                                          <p:val>
                                            <p:strVal val="ppt_y"/>
                                          </p:val>
                                        </p:tav>
                                      </p:tavLst>
                                    </p:anim>
                                    <p:set>
                                      <p:cBhvr>
                                        <p:cTn id="102" dur="1" fill="hold">
                                          <p:stCondLst>
                                            <p:cond delay="999"/>
                                          </p:stCondLst>
                                        </p:cTn>
                                        <p:tgtEl>
                                          <p:spTgt spid="14"/>
                                        </p:tgtEl>
                                        <p:attrNameLst>
                                          <p:attrName>style.visibility</p:attrName>
                                        </p:attrNameLst>
                                      </p:cBhvr>
                                      <p:to>
                                        <p:strVal val="hidden"/>
                                      </p:to>
                                    </p:set>
                                  </p:childTnLst>
                                </p:cTn>
                              </p:par>
                            </p:childTnLst>
                          </p:cTn>
                        </p:par>
                        <p:par>
                          <p:cTn id="103" fill="hold" nodeType="afterGroup">
                            <p:stCondLst>
                              <p:cond delay="7100"/>
                            </p:stCondLst>
                            <p:childTnLst>
                              <p:par>
                                <p:cTn id="104" presetID="2" presetClass="entr" presetSubtype="2" fill="hold" nodeType="afterEffect">
                                  <p:stCondLst>
                                    <p:cond delay="0"/>
                                  </p:stCondLst>
                                  <p:childTnLst>
                                    <p:set>
                                      <p:cBhvr>
                                        <p:cTn id="105" dur="1" fill="hold">
                                          <p:stCondLst>
                                            <p:cond delay="0"/>
                                          </p:stCondLst>
                                        </p:cTn>
                                        <p:tgtEl>
                                          <p:spTgt spid="4"/>
                                        </p:tgtEl>
                                        <p:attrNameLst>
                                          <p:attrName>style.visibility</p:attrName>
                                        </p:attrNameLst>
                                      </p:cBhvr>
                                      <p:to>
                                        <p:strVal val="visible"/>
                                      </p:to>
                                    </p:set>
                                    <p:anim calcmode="lin" valueType="num">
                                      <p:cBhvr additive="base">
                                        <p:cTn id="106" dur="500" fill="hold"/>
                                        <p:tgtEl>
                                          <p:spTgt spid="4"/>
                                        </p:tgtEl>
                                        <p:attrNameLst>
                                          <p:attrName>ppt_x</p:attrName>
                                        </p:attrNameLst>
                                      </p:cBhvr>
                                      <p:tavLst>
                                        <p:tav tm="0">
                                          <p:val>
                                            <p:strVal val="1+#ppt_w/2"/>
                                          </p:val>
                                        </p:tav>
                                        <p:tav tm="100000">
                                          <p:val>
                                            <p:strVal val="#ppt_x"/>
                                          </p:val>
                                        </p:tav>
                                      </p:tavLst>
                                    </p:anim>
                                    <p:anim calcmode="lin" valueType="num">
                                      <p:cBhvr additive="base">
                                        <p:cTn id="107" dur="500" fill="hold"/>
                                        <p:tgtEl>
                                          <p:spTgt spid="4"/>
                                        </p:tgtEl>
                                        <p:attrNameLst>
                                          <p:attrName>ppt_y</p:attrName>
                                        </p:attrNameLst>
                                      </p:cBhvr>
                                      <p:tavLst>
                                        <p:tav tm="0">
                                          <p:val>
                                            <p:strVal val="#ppt_y"/>
                                          </p:val>
                                        </p:tav>
                                        <p:tav tm="100000">
                                          <p:val>
                                            <p:strVal val="#ppt_y"/>
                                          </p:val>
                                        </p:tav>
                                      </p:tavLst>
                                    </p:anim>
                                  </p:childTnLst>
                                </p:cTn>
                              </p:par>
                            </p:childTnLst>
                          </p:cTn>
                        </p:par>
                        <p:par>
                          <p:cTn id="108" fill="hold" nodeType="afterGroup">
                            <p:stCondLst>
                              <p:cond delay="7600"/>
                            </p:stCondLst>
                            <p:childTnLst>
                              <p:par>
                                <p:cTn id="109" presetID="2" presetClass="entr" presetSubtype="4" fill="hold" nodeType="afterEffect">
                                  <p:stCondLst>
                                    <p:cond delay="0"/>
                                  </p:stCondLst>
                                  <p:childTnLst>
                                    <p:set>
                                      <p:cBhvr>
                                        <p:cTn id="110" dur="1" fill="hold">
                                          <p:stCondLst>
                                            <p:cond delay="0"/>
                                          </p:stCondLst>
                                        </p:cTn>
                                        <p:tgtEl>
                                          <p:spTgt spid="8514"/>
                                        </p:tgtEl>
                                        <p:attrNameLst>
                                          <p:attrName>style.visibility</p:attrName>
                                        </p:attrNameLst>
                                      </p:cBhvr>
                                      <p:to>
                                        <p:strVal val="visible"/>
                                      </p:to>
                                    </p:set>
                                    <p:anim calcmode="lin" valueType="num">
                                      <p:cBhvr additive="base">
                                        <p:cTn id="111" dur="500" fill="hold"/>
                                        <p:tgtEl>
                                          <p:spTgt spid="8514"/>
                                        </p:tgtEl>
                                        <p:attrNameLst>
                                          <p:attrName>ppt_x</p:attrName>
                                        </p:attrNameLst>
                                      </p:cBhvr>
                                      <p:tavLst>
                                        <p:tav tm="0">
                                          <p:val>
                                            <p:strVal val="#ppt_x"/>
                                          </p:val>
                                        </p:tav>
                                        <p:tav tm="100000">
                                          <p:val>
                                            <p:strVal val="#ppt_x"/>
                                          </p:val>
                                        </p:tav>
                                      </p:tavLst>
                                    </p:anim>
                                    <p:anim calcmode="lin" valueType="num">
                                      <p:cBhvr additive="base">
                                        <p:cTn id="112" dur="500" fill="hold"/>
                                        <p:tgtEl>
                                          <p:spTgt spid="8514"/>
                                        </p:tgtEl>
                                        <p:attrNameLst>
                                          <p:attrName>ppt_y</p:attrName>
                                        </p:attrNameLst>
                                      </p:cBhvr>
                                      <p:tavLst>
                                        <p:tav tm="0">
                                          <p:val>
                                            <p:strVal val="1+#ppt_h/2"/>
                                          </p:val>
                                        </p:tav>
                                        <p:tav tm="100000">
                                          <p:val>
                                            <p:strVal val="#ppt_y"/>
                                          </p:val>
                                        </p:tav>
                                      </p:tavLst>
                                    </p:anim>
                                  </p:childTnLst>
                                </p:cTn>
                              </p:par>
                              <p:par>
                                <p:cTn id="113" presetID="0" presetClass="path" presetSubtype="0" accel="50000" decel="50000" fill="hold" nodeType="withEffect">
                                  <p:stCondLst>
                                    <p:cond delay="0"/>
                                  </p:stCondLst>
                                  <p:childTnLst>
                                    <p:animMotion origin="layout" path="M 1.66667E-6 -7.77778E-6 L -0.06667 0.29999 " pathEditMode="relative" ptsTypes="AA">
                                      <p:cBhvr>
                                        <p:cTn id="114" dur="1900" fill="hold"/>
                                        <p:tgtEl>
                                          <p:spTgt spid="8514"/>
                                        </p:tgtEl>
                                        <p:attrNameLst>
                                          <p:attrName>ppt_x</p:attrName>
                                          <p:attrName>ppt_y</p:attrName>
                                        </p:attrNameLst>
                                      </p:cBhvr>
                                    </p:animMotion>
                                  </p:childTnLst>
                                </p:cTn>
                              </p:par>
                              <p:par>
                                <p:cTn id="115" presetID="18" presetClass="entr" presetSubtype="12" fill="hold" grpId="0" nodeType="withEffect">
                                  <p:stCondLst>
                                    <p:cond delay="100"/>
                                  </p:stCondLst>
                                  <p:childTnLst>
                                    <p:set>
                                      <p:cBhvr>
                                        <p:cTn id="116" dur="1" fill="hold">
                                          <p:stCondLst>
                                            <p:cond delay="0"/>
                                          </p:stCondLst>
                                        </p:cTn>
                                        <p:tgtEl>
                                          <p:spTgt spid="8523"/>
                                        </p:tgtEl>
                                        <p:attrNameLst>
                                          <p:attrName>style.visibility</p:attrName>
                                        </p:attrNameLst>
                                      </p:cBhvr>
                                      <p:to>
                                        <p:strVal val="visible"/>
                                      </p:to>
                                    </p:set>
                                    <p:animEffect transition="in" filter="strips(downLeft)">
                                      <p:cBhvr>
                                        <p:cTn id="117" dur="2000"/>
                                        <p:tgtEl>
                                          <p:spTgt spid="8523"/>
                                        </p:tgtEl>
                                      </p:cBhvr>
                                    </p:animEffect>
                                  </p:childTnLst>
                                </p:cTn>
                              </p:par>
                            </p:childTnLst>
                          </p:cTn>
                        </p:par>
                        <p:par>
                          <p:cTn id="118" fill="hold" nodeType="afterGroup">
                            <p:stCondLst>
                              <p:cond delay="9700"/>
                            </p:stCondLst>
                            <p:childTnLst>
                              <p:par>
                                <p:cTn id="119" presetID="18" presetClass="exit" presetSubtype="12" fill="hold" nodeType="afterEffect">
                                  <p:stCondLst>
                                    <p:cond delay="0"/>
                                  </p:stCondLst>
                                  <p:childTnLst>
                                    <p:animEffect transition="out" filter="strips(downLeft)">
                                      <p:cBhvr>
                                        <p:cTn id="120" dur="500"/>
                                        <p:tgtEl>
                                          <p:spTgt spid="8514"/>
                                        </p:tgtEl>
                                      </p:cBhvr>
                                    </p:animEffect>
                                    <p:set>
                                      <p:cBhvr>
                                        <p:cTn id="121" dur="1" fill="hold">
                                          <p:stCondLst>
                                            <p:cond delay="499"/>
                                          </p:stCondLst>
                                        </p:cTn>
                                        <p:tgtEl>
                                          <p:spTgt spid="8514"/>
                                        </p:tgtEl>
                                        <p:attrNameLst>
                                          <p:attrName>style.visibility</p:attrName>
                                        </p:attrNameLst>
                                      </p:cBhvr>
                                      <p:to>
                                        <p:strVal val="hidden"/>
                                      </p:to>
                                    </p:set>
                                  </p:childTnLst>
                                </p:cTn>
                              </p:par>
                            </p:childTnLst>
                          </p:cTn>
                        </p:par>
                        <p:par>
                          <p:cTn id="122" fill="hold" nodeType="afterGroup">
                            <p:stCondLst>
                              <p:cond delay="10200"/>
                            </p:stCondLst>
                            <p:childTnLst>
                              <p:par>
                                <p:cTn id="123" presetID="2" presetClass="exit" presetSubtype="9" fill="hold" nodeType="afterEffect">
                                  <p:stCondLst>
                                    <p:cond delay="0"/>
                                  </p:stCondLst>
                                  <p:childTnLst>
                                    <p:anim calcmode="lin" valueType="num">
                                      <p:cBhvr additive="base">
                                        <p:cTn id="124" dur="500"/>
                                        <p:tgtEl>
                                          <p:spTgt spid="4"/>
                                        </p:tgtEl>
                                        <p:attrNameLst>
                                          <p:attrName>ppt_x</p:attrName>
                                        </p:attrNameLst>
                                      </p:cBhvr>
                                      <p:tavLst>
                                        <p:tav tm="0">
                                          <p:val>
                                            <p:strVal val="ppt_x"/>
                                          </p:val>
                                        </p:tav>
                                        <p:tav tm="100000">
                                          <p:val>
                                            <p:strVal val="0-ppt_w/2"/>
                                          </p:val>
                                        </p:tav>
                                      </p:tavLst>
                                    </p:anim>
                                    <p:anim calcmode="lin" valueType="num">
                                      <p:cBhvr additive="base">
                                        <p:cTn id="125" dur="500"/>
                                        <p:tgtEl>
                                          <p:spTgt spid="4"/>
                                        </p:tgtEl>
                                        <p:attrNameLst>
                                          <p:attrName>ppt_y</p:attrName>
                                        </p:attrNameLst>
                                      </p:cBhvr>
                                      <p:tavLst>
                                        <p:tav tm="0">
                                          <p:val>
                                            <p:strVal val="ppt_y"/>
                                          </p:val>
                                        </p:tav>
                                        <p:tav tm="100000">
                                          <p:val>
                                            <p:strVal val="0-ppt_h/2"/>
                                          </p:val>
                                        </p:tav>
                                      </p:tavLst>
                                    </p:anim>
                                    <p:set>
                                      <p:cBhvr>
                                        <p:cTn id="126" dur="1" fill="hold">
                                          <p:stCondLst>
                                            <p:cond delay="499"/>
                                          </p:stCondLst>
                                        </p:cTn>
                                        <p:tgtEl>
                                          <p:spTgt spid="4"/>
                                        </p:tgtEl>
                                        <p:attrNameLst>
                                          <p:attrName>style.visibility</p:attrName>
                                        </p:attrNameLst>
                                      </p:cBhvr>
                                      <p:to>
                                        <p:strVal val="hidden"/>
                                      </p:to>
                                    </p:set>
                                  </p:childTnLst>
                                </p:cTn>
                              </p:par>
                            </p:childTnLst>
                          </p:cTn>
                        </p:par>
                        <p:par>
                          <p:cTn id="127" fill="hold" nodeType="afterGroup">
                            <p:stCondLst>
                              <p:cond delay="10700"/>
                            </p:stCondLst>
                            <p:childTnLst>
                              <p:par>
                                <p:cTn id="128" presetID="2" presetClass="entr" presetSubtype="3" fill="hold" nodeType="afterEffect">
                                  <p:stCondLst>
                                    <p:cond delay="0"/>
                                  </p:stCondLst>
                                  <p:childTnLst>
                                    <p:set>
                                      <p:cBhvr>
                                        <p:cTn id="129" dur="1" fill="hold">
                                          <p:stCondLst>
                                            <p:cond delay="0"/>
                                          </p:stCondLst>
                                        </p:cTn>
                                        <p:tgtEl>
                                          <p:spTgt spid="2"/>
                                        </p:tgtEl>
                                        <p:attrNameLst>
                                          <p:attrName>style.visibility</p:attrName>
                                        </p:attrNameLst>
                                      </p:cBhvr>
                                      <p:to>
                                        <p:strVal val="visible"/>
                                      </p:to>
                                    </p:set>
                                    <p:anim calcmode="lin" valueType="num">
                                      <p:cBhvr additive="base">
                                        <p:cTn id="130" dur="500" fill="hold"/>
                                        <p:tgtEl>
                                          <p:spTgt spid="2"/>
                                        </p:tgtEl>
                                        <p:attrNameLst>
                                          <p:attrName>ppt_x</p:attrName>
                                        </p:attrNameLst>
                                      </p:cBhvr>
                                      <p:tavLst>
                                        <p:tav tm="0">
                                          <p:val>
                                            <p:strVal val="1+#ppt_w/2"/>
                                          </p:val>
                                        </p:tav>
                                        <p:tav tm="100000">
                                          <p:val>
                                            <p:strVal val="#ppt_x"/>
                                          </p:val>
                                        </p:tav>
                                      </p:tavLst>
                                    </p:anim>
                                    <p:anim calcmode="lin" valueType="num">
                                      <p:cBhvr additive="base">
                                        <p:cTn id="131" dur="500" fill="hold"/>
                                        <p:tgtEl>
                                          <p:spTgt spid="2"/>
                                        </p:tgtEl>
                                        <p:attrNameLst>
                                          <p:attrName>ppt_y</p:attrName>
                                        </p:attrNameLst>
                                      </p:cBhvr>
                                      <p:tavLst>
                                        <p:tav tm="0">
                                          <p:val>
                                            <p:strVal val="0-#ppt_h/2"/>
                                          </p:val>
                                        </p:tav>
                                        <p:tav tm="100000">
                                          <p:val>
                                            <p:strVal val="#ppt_y"/>
                                          </p:val>
                                        </p:tav>
                                      </p:tavLst>
                                    </p:anim>
                                  </p:childTnLst>
                                </p:cTn>
                              </p:par>
                            </p:childTnLst>
                          </p:cTn>
                        </p:par>
                        <p:par>
                          <p:cTn id="132" fill="hold" nodeType="afterGroup">
                            <p:stCondLst>
                              <p:cond delay="11200"/>
                            </p:stCondLst>
                            <p:childTnLst>
                              <p:par>
                                <p:cTn id="133" presetID="2" presetClass="entr" presetSubtype="1" fill="hold" nodeType="afterEffect">
                                  <p:stCondLst>
                                    <p:cond delay="0"/>
                                  </p:stCondLst>
                                  <p:childTnLst>
                                    <p:set>
                                      <p:cBhvr>
                                        <p:cTn id="134" dur="1" fill="hold">
                                          <p:stCondLst>
                                            <p:cond delay="0"/>
                                          </p:stCondLst>
                                        </p:cTn>
                                        <p:tgtEl>
                                          <p:spTgt spid="8515"/>
                                        </p:tgtEl>
                                        <p:attrNameLst>
                                          <p:attrName>style.visibility</p:attrName>
                                        </p:attrNameLst>
                                      </p:cBhvr>
                                      <p:to>
                                        <p:strVal val="visible"/>
                                      </p:to>
                                    </p:set>
                                    <p:anim calcmode="lin" valueType="num">
                                      <p:cBhvr additive="base">
                                        <p:cTn id="135" dur="500" fill="hold"/>
                                        <p:tgtEl>
                                          <p:spTgt spid="8515"/>
                                        </p:tgtEl>
                                        <p:attrNameLst>
                                          <p:attrName>ppt_x</p:attrName>
                                        </p:attrNameLst>
                                      </p:cBhvr>
                                      <p:tavLst>
                                        <p:tav tm="0">
                                          <p:val>
                                            <p:strVal val="#ppt_x"/>
                                          </p:val>
                                        </p:tav>
                                        <p:tav tm="100000">
                                          <p:val>
                                            <p:strVal val="#ppt_x"/>
                                          </p:val>
                                        </p:tav>
                                      </p:tavLst>
                                    </p:anim>
                                    <p:anim calcmode="lin" valueType="num">
                                      <p:cBhvr additive="base">
                                        <p:cTn id="136" dur="500" fill="hold"/>
                                        <p:tgtEl>
                                          <p:spTgt spid="8515"/>
                                        </p:tgtEl>
                                        <p:attrNameLst>
                                          <p:attrName>ppt_y</p:attrName>
                                        </p:attrNameLst>
                                      </p:cBhvr>
                                      <p:tavLst>
                                        <p:tav tm="0">
                                          <p:val>
                                            <p:strVal val="0-#ppt_h/2"/>
                                          </p:val>
                                        </p:tav>
                                        <p:tav tm="100000">
                                          <p:val>
                                            <p:strVal val="#ppt_y"/>
                                          </p:val>
                                        </p:tav>
                                      </p:tavLst>
                                    </p:anim>
                                  </p:childTnLst>
                                </p:cTn>
                              </p:par>
                              <p:par>
                                <p:cTn id="137" presetID="0" presetClass="path" presetSubtype="0" accel="50000" decel="50000" fill="hold" nodeType="withEffect">
                                  <p:stCondLst>
                                    <p:cond delay="0"/>
                                  </p:stCondLst>
                                  <p:childTnLst>
                                    <p:animMotion origin="layout" path="M 5E-6 0.01111 L 0.18021 0.25834 " pathEditMode="relative" rAng="0" ptsTypes="AA">
                                      <p:cBhvr>
                                        <p:cTn id="138" dur="2500" fill="hold"/>
                                        <p:tgtEl>
                                          <p:spTgt spid="8515"/>
                                        </p:tgtEl>
                                        <p:attrNameLst>
                                          <p:attrName>ppt_x</p:attrName>
                                          <p:attrName>ppt_y</p:attrName>
                                        </p:attrNameLst>
                                      </p:cBhvr>
                                      <p:rCtr x="9010" y="12361"/>
                                    </p:animMotion>
                                  </p:childTnLst>
                                </p:cTn>
                              </p:par>
                              <p:par>
                                <p:cTn id="139" presetID="18" presetClass="entr" presetSubtype="6" fill="hold" grpId="0" nodeType="withEffect">
                                  <p:stCondLst>
                                    <p:cond delay="200"/>
                                  </p:stCondLst>
                                  <p:childTnLst>
                                    <p:set>
                                      <p:cBhvr>
                                        <p:cTn id="140" dur="1" fill="hold">
                                          <p:stCondLst>
                                            <p:cond delay="0"/>
                                          </p:stCondLst>
                                        </p:cTn>
                                        <p:tgtEl>
                                          <p:spTgt spid="8524"/>
                                        </p:tgtEl>
                                        <p:attrNameLst>
                                          <p:attrName>style.visibility</p:attrName>
                                        </p:attrNameLst>
                                      </p:cBhvr>
                                      <p:to>
                                        <p:strVal val="visible"/>
                                      </p:to>
                                    </p:set>
                                    <p:animEffect transition="in" filter="strips(downRight)">
                                      <p:cBhvr>
                                        <p:cTn id="141" dur="2400"/>
                                        <p:tgtEl>
                                          <p:spTgt spid="8524"/>
                                        </p:tgtEl>
                                      </p:cBhvr>
                                    </p:animEffect>
                                  </p:childTnLst>
                                </p:cTn>
                              </p:par>
                            </p:childTnLst>
                          </p:cTn>
                        </p:par>
                        <p:par>
                          <p:cTn id="142" fill="hold" nodeType="afterGroup">
                            <p:stCondLst>
                              <p:cond delay="13800"/>
                            </p:stCondLst>
                            <p:childTnLst>
                              <p:par>
                                <p:cTn id="143" presetID="2" presetClass="exit" presetSubtype="4" fill="hold" nodeType="afterEffect">
                                  <p:stCondLst>
                                    <p:cond delay="0"/>
                                  </p:stCondLst>
                                  <p:childTnLst>
                                    <p:anim calcmode="lin" valueType="num">
                                      <p:cBhvr additive="base">
                                        <p:cTn id="144" dur="500"/>
                                        <p:tgtEl>
                                          <p:spTgt spid="8515"/>
                                        </p:tgtEl>
                                        <p:attrNameLst>
                                          <p:attrName>ppt_x</p:attrName>
                                        </p:attrNameLst>
                                      </p:cBhvr>
                                      <p:tavLst>
                                        <p:tav tm="0">
                                          <p:val>
                                            <p:strVal val="ppt_x"/>
                                          </p:val>
                                        </p:tav>
                                        <p:tav tm="100000">
                                          <p:val>
                                            <p:strVal val="ppt_x"/>
                                          </p:val>
                                        </p:tav>
                                      </p:tavLst>
                                    </p:anim>
                                    <p:anim calcmode="lin" valueType="num">
                                      <p:cBhvr additive="base">
                                        <p:cTn id="145" dur="500"/>
                                        <p:tgtEl>
                                          <p:spTgt spid="8515"/>
                                        </p:tgtEl>
                                        <p:attrNameLst>
                                          <p:attrName>ppt_y</p:attrName>
                                        </p:attrNameLst>
                                      </p:cBhvr>
                                      <p:tavLst>
                                        <p:tav tm="0">
                                          <p:val>
                                            <p:strVal val="ppt_y"/>
                                          </p:val>
                                        </p:tav>
                                        <p:tav tm="100000">
                                          <p:val>
                                            <p:strVal val="1+ppt_h/2"/>
                                          </p:val>
                                        </p:tav>
                                      </p:tavLst>
                                    </p:anim>
                                    <p:set>
                                      <p:cBhvr>
                                        <p:cTn id="146" dur="1" fill="hold">
                                          <p:stCondLst>
                                            <p:cond delay="499"/>
                                          </p:stCondLst>
                                        </p:cTn>
                                        <p:tgtEl>
                                          <p:spTgt spid="8515"/>
                                        </p:tgtEl>
                                        <p:attrNameLst>
                                          <p:attrName>style.visibility</p:attrName>
                                        </p:attrNameLst>
                                      </p:cBhvr>
                                      <p:to>
                                        <p:strVal val="hidden"/>
                                      </p:to>
                                    </p:set>
                                  </p:childTnLst>
                                </p:cTn>
                              </p:par>
                            </p:childTnLst>
                          </p:cTn>
                        </p:par>
                        <p:par>
                          <p:cTn id="147" fill="hold" nodeType="afterGroup">
                            <p:stCondLst>
                              <p:cond delay="14300"/>
                            </p:stCondLst>
                            <p:childTnLst>
                              <p:par>
                                <p:cTn id="148" presetID="2" presetClass="exit" presetSubtype="4" fill="hold" nodeType="afterEffect">
                                  <p:stCondLst>
                                    <p:cond delay="0"/>
                                  </p:stCondLst>
                                  <p:childTnLst>
                                    <p:anim calcmode="lin" valueType="num">
                                      <p:cBhvr additive="base">
                                        <p:cTn id="149" dur="500"/>
                                        <p:tgtEl>
                                          <p:spTgt spid="2"/>
                                        </p:tgtEl>
                                        <p:attrNameLst>
                                          <p:attrName>ppt_x</p:attrName>
                                        </p:attrNameLst>
                                      </p:cBhvr>
                                      <p:tavLst>
                                        <p:tav tm="0">
                                          <p:val>
                                            <p:strVal val="ppt_x"/>
                                          </p:val>
                                        </p:tav>
                                        <p:tav tm="100000">
                                          <p:val>
                                            <p:strVal val="ppt_x"/>
                                          </p:val>
                                        </p:tav>
                                      </p:tavLst>
                                    </p:anim>
                                    <p:anim calcmode="lin" valueType="num">
                                      <p:cBhvr additive="base">
                                        <p:cTn id="150" dur="500"/>
                                        <p:tgtEl>
                                          <p:spTgt spid="2"/>
                                        </p:tgtEl>
                                        <p:attrNameLst>
                                          <p:attrName>ppt_y</p:attrName>
                                        </p:attrNameLst>
                                      </p:cBhvr>
                                      <p:tavLst>
                                        <p:tav tm="0">
                                          <p:val>
                                            <p:strVal val="ppt_y"/>
                                          </p:val>
                                        </p:tav>
                                        <p:tav tm="100000">
                                          <p:val>
                                            <p:strVal val="1+ppt_h/2"/>
                                          </p:val>
                                        </p:tav>
                                      </p:tavLst>
                                    </p:anim>
                                    <p:set>
                                      <p:cBhvr>
                                        <p:cTn id="151" dur="1" fill="hold">
                                          <p:stCondLst>
                                            <p:cond delay="499"/>
                                          </p:stCondLst>
                                        </p:cTn>
                                        <p:tgtEl>
                                          <p:spTgt spid="2"/>
                                        </p:tgtEl>
                                        <p:attrNameLst>
                                          <p:attrName>style.visibility</p:attrName>
                                        </p:attrNameLst>
                                      </p:cBhvr>
                                      <p:to>
                                        <p:strVal val="hidden"/>
                                      </p:to>
                                    </p:set>
                                  </p:childTnLst>
                                </p:cTn>
                              </p:par>
                            </p:childTnLst>
                          </p:cTn>
                        </p:par>
                        <p:par>
                          <p:cTn id="152" fill="hold" nodeType="afterGroup">
                            <p:stCondLst>
                              <p:cond delay="14800"/>
                            </p:stCondLst>
                            <p:childTnLst>
                              <p:par>
                                <p:cTn id="153" presetID="3" presetClass="entr" presetSubtype="10" fill="hold" grpId="0" nodeType="afterEffect">
                                  <p:stCondLst>
                                    <p:cond delay="0"/>
                                  </p:stCondLst>
                                  <p:childTnLst>
                                    <p:set>
                                      <p:cBhvr>
                                        <p:cTn id="154" dur="1" fill="hold">
                                          <p:stCondLst>
                                            <p:cond delay="0"/>
                                          </p:stCondLst>
                                        </p:cTn>
                                        <p:tgtEl>
                                          <p:spTgt spid="8526"/>
                                        </p:tgtEl>
                                        <p:attrNameLst>
                                          <p:attrName>style.visibility</p:attrName>
                                        </p:attrNameLst>
                                      </p:cBhvr>
                                      <p:to>
                                        <p:strVal val="visible"/>
                                      </p:to>
                                    </p:set>
                                    <p:animEffect transition="in" filter="blinds(horizontal)">
                                      <p:cBhvr>
                                        <p:cTn id="155" dur="500"/>
                                        <p:tgtEl>
                                          <p:spTgt spid="8526"/>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8527"/>
                                        </p:tgtEl>
                                        <p:attrNameLst>
                                          <p:attrName>style.visibility</p:attrName>
                                        </p:attrNameLst>
                                      </p:cBhvr>
                                      <p:to>
                                        <p:strVal val="visible"/>
                                      </p:to>
                                    </p:set>
                                    <p:animEffect transition="in" filter="blinds(horizontal)">
                                      <p:cBhvr>
                                        <p:cTn id="158" dur="500"/>
                                        <p:tgtEl>
                                          <p:spTgt spid="8527"/>
                                        </p:tgtEl>
                                      </p:cBhvr>
                                    </p:animEffect>
                                  </p:childTnLst>
                                </p:cTn>
                              </p:par>
                            </p:childTnLst>
                          </p:cTn>
                        </p:par>
                        <p:par>
                          <p:cTn id="159" fill="hold" nodeType="afterGroup">
                            <p:stCondLst>
                              <p:cond delay="15300"/>
                            </p:stCondLst>
                            <p:childTnLst>
                              <p:par>
                                <p:cTn id="160" presetID="3" presetClass="entr" presetSubtype="10" fill="hold" grpId="0" nodeType="afterEffect">
                                  <p:stCondLst>
                                    <p:cond delay="0"/>
                                  </p:stCondLst>
                                  <p:childTnLst>
                                    <p:set>
                                      <p:cBhvr>
                                        <p:cTn id="161" dur="1" fill="hold">
                                          <p:stCondLst>
                                            <p:cond delay="0"/>
                                          </p:stCondLst>
                                        </p:cTn>
                                        <p:tgtEl>
                                          <p:spTgt spid="8528"/>
                                        </p:tgtEl>
                                        <p:attrNameLst>
                                          <p:attrName>style.visibility</p:attrName>
                                        </p:attrNameLst>
                                      </p:cBhvr>
                                      <p:to>
                                        <p:strVal val="visible"/>
                                      </p:to>
                                    </p:set>
                                    <p:animEffect transition="in" filter="blinds(horizontal)">
                                      <p:cBhvr>
                                        <p:cTn id="162" dur="500"/>
                                        <p:tgtEl>
                                          <p:spTgt spid="8528"/>
                                        </p:tgtEl>
                                      </p:cBhvr>
                                    </p:animEffect>
                                  </p:childTnLst>
                                </p:cTn>
                              </p:par>
                              <p:par>
                                <p:cTn id="163" presetID="3" presetClass="entr" presetSubtype="10" fill="hold" grpId="0" nodeType="withEffect">
                                  <p:stCondLst>
                                    <p:cond delay="0"/>
                                  </p:stCondLst>
                                  <p:childTnLst>
                                    <p:set>
                                      <p:cBhvr>
                                        <p:cTn id="164" dur="1" fill="hold">
                                          <p:stCondLst>
                                            <p:cond delay="0"/>
                                          </p:stCondLst>
                                        </p:cTn>
                                        <p:tgtEl>
                                          <p:spTgt spid="8529"/>
                                        </p:tgtEl>
                                        <p:attrNameLst>
                                          <p:attrName>style.visibility</p:attrName>
                                        </p:attrNameLst>
                                      </p:cBhvr>
                                      <p:to>
                                        <p:strVal val="visible"/>
                                      </p:to>
                                    </p:set>
                                    <p:animEffect transition="in" filter="blinds(horizontal)">
                                      <p:cBhvr>
                                        <p:cTn id="165" dur="500"/>
                                        <p:tgtEl>
                                          <p:spTgt spid="8529"/>
                                        </p:tgtEl>
                                      </p:cBhvr>
                                    </p:animEffect>
                                  </p:childTnLst>
                                </p:cTn>
                              </p:par>
                            </p:childTnLst>
                          </p:cTn>
                        </p:par>
                        <p:par>
                          <p:cTn id="166" fill="hold" nodeType="afterGroup">
                            <p:stCondLst>
                              <p:cond delay="15800"/>
                            </p:stCondLst>
                            <p:childTnLst>
                              <p:par>
                                <p:cTn id="167" presetID="3" presetClass="entr" presetSubtype="10" fill="hold" grpId="0" nodeType="afterEffect">
                                  <p:stCondLst>
                                    <p:cond delay="0"/>
                                  </p:stCondLst>
                                  <p:childTnLst>
                                    <p:set>
                                      <p:cBhvr>
                                        <p:cTn id="168" dur="1" fill="hold">
                                          <p:stCondLst>
                                            <p:cond delay="0"/>
                                          </p:stCondLst>
                                        </p:cTn>
                                        <p:tgtEl>
                                          <p:spTgt spid="8530"/>
                                        </p:tgtEl>
                                        <p:attrNameLst>
                                          <p:attrName>style.visibility</p:attrName>
                                        </p:attrNameLst>
                                      </p:cBhvr>
                                      <p:to>
                                        <p:strVal val="visible"/>
                                      </p:to>
                                    </p:set>
                                    <p:animEffect transition="in" filter="blinds(horizontal)">
                                      <p:cBhvr>
                                        <p:cTn id="169" dur="500"/>
                                        <p:tgtEl>
                                          <p:spTgt spid="8530"/>
                                        </p:tgtEl>
                                      </p:cBhvr>
                                    </p:animEffect>
                                  </p:childTnLst>
                                </p:cTn>
                              </p:par>
                              <p:par>
                                <p:cTn id="170" presetID="3" presetClass="entr" presetSubtype="10" fill="hold" grpId="0" nodeType="withEffect">
                                  <p:stCondLst>
                                    <p:cond delay="0"/>
                                  </p:stCondLst>
                                  <p:childTnLst>
                                    <p:set>
                                      <p:cBhvr>
                                        <p:cTn id="171" dur="1" fill="hold">
                                          <p:stCondLst>
                                            <p:cond delay="0"/>
                                          </p:stCondLst>
                                        </p:cTn>
                                        <p:tgtEl>
                                          <p:spTgt spid="8531"/>
                                        </p:tgtEl>
                                        <p:attrNameLst>
                                          <p:attrName>style.visibility</p:attrName>
                                        </p:attrNameLst>
                                      </p:cBhvr>
                                      <p:to>
                                        <p:strVal val="visible"/>
                                      </p:to>
                                    </p:set>
                                    <p:animEffect transition="in" filter="blinds(horizontal)">
                                      <p:cBhvr>
                                        <p:cTn id="172" dur="500"/>
                                        <p:tgtEl>
                                          <p:spTgt spid="8531"/>
                                        </p:tgtEl>
                                      </p:cBhvr>
                                    </p:animEffect>
                                  </p:childTnLst>
                                </p:cTn>
                              </p:par>
                              <p:par>
                                <p:cTn id="173" presetID="18" presetClass="entr" presetSubtype="6" repeatCount="3000" fill="hold" nodeType="withEffect">
                                  <p:stCondLst>
                                    <p:cond delay="0"/>
                                  </p:stCondLst>
                                  <p:childTnLst>
                                    <p:set>
                                      <p:cBhvr>
                                        <p:cTn id="174" dur="1" fill="hold">
                                          <p:stCondLst>
                                            <p:cond delay="0"/>
                                          </p:stCondLst>
                                        </p:cTn>
                                        <p:tgtEl>
                                          <p:spTgt spid="15"/>
                                        </p:tgtEl>
                                        <p:attrNameLst>
                                          <p:attrName>style.visibility</p:attrName>
                                        </p:attrNameLst>
                                      </p:cBhvr>
                                      <p:to>
                                        <p:strVal val="visible"/>
                                      </p:to>
                                    </p:set>
                                    <p:animEffect transition="in" filter="strips(downRight)">
                                      <p:cBhvr>
                                        <p:cTn id="175" dur="500"/>
                                        <p:tgtEl>
                                          <p:spTgt spid="15"/>
                                        </p:tgtEl>
                                      </p:cBhvr>
                                    </p:animEffect>
                                  </p:childTnLst>
                                  <p:subTnLst>
                                    <p:audio>
                                      <p:cMediaNode>
                                        <p:cTn display="0" masterRel="sameClick">
                                          <p:stCondLst>
                                            <p:cond evt="begin" delay="0">
                                              <p:tn val="17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7" grpId="0"/>
      <p:bldP spid="8520" grpId="0" animBg="1"/>
      <p:bldP spid="8521" grpId="0" animBg="1"/>
      <p:bldP spid="8522" grpId="0" animBg="1"/>
      <p:bldP spid="8523" grpId="0" animBg="1"/>
      <p:bldP spid="8524" grpId="0" animBg="1"/>
      <p:bldP spid="8525" grpId="0" animBg="1"/>
      <p:bldP spid="8526" grpId="0" animBg="1"/>
      <p:bldP spid="8527" grpId="0"/>
      <p:bldP spid="8528" grpId="0" animBg="1"/>
      <p:bldP spid="8529" grpId="0"/>
      <p:bldP spid="8530" grpId="0" animBg="1"/>
      <p:bldP spid="8531" grpId="0"/>
      <p:bldP spid="8532" grpId="0"/>
      <p:bldP spid="8533" grpId="0"/>
      <p:bldP spid="8538" grpId="0"/>
      <p:bldP spid="85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533400" y="914400"/>
            <a:ext cx="5638800" cy="2246769"/>
          </a:xfrm>
          <a:prstGeom prst="rect">
            <a:avLst/>
          </a:prstGeom>
          <a:noFill/>
          <a:ln>
            <a:noFill/>
          </a:ln>
          <a:effectLst/>
          <a:extLst/>
        </p:spPr>
        <p:txBody>
          <a:bodyPr wrap="square" rtlCol="0">
            <a:spAutoFit/>
          </a:bodyPr>
          <a:lstStyle/>
          <a:p>
            <a:pPr eaLnBrk="1" hangingPunct="1">
              <a:spcBef>
                <a:spcPct val="50000"/>
              </a:spcBef>
            </a:pPr>
            <a:r>
              <a:rPr lang="vi-VN" sz="2800" b="0" dirty="0" smtClean="0">
                <a:solidFill>
                  <a:schemeClr val="accent1">
                    <a:lumMod val="10000"/>
                  </a:schemeClr>
                </a:solidFill>
                <a:latin typeface="Times New Roman" pitchFamily="18" charset="0"/>
                <a:cs typeface="Times New Roman" pitchFamily="18" charset="0"/>
              </a:rPr>
              <a:t>    Góc xAy có</a:t>
            </a:r>
            <a:r>
              <a:rPr lang="en-US" sz="2800" b="0" dirty="0" smtClean="0">
                <a:solidFill>
                  <a:schemeClr val="accent1">
                    <a:lumMod val="10000"/>
                  </a:schemeClr>
                </a:solidFill>
                <a:latin typeface="Times New Roman" pitchFamily="18" charset="0"/>
                <a:cs typeface="Times New Roman" pitchFamily="18" charset="0"/>
              </a:rPr>
              <a:t>:</a:t>
            </a:r>
            <a:r>
              <a:rPr lang="vi-VN" sz="2800" b="0" dirty="0" smtClean="0">
                <a:solidFill>
                  <a:schemeClr val="accent1">
                    <a:lumMod val="10000"/>
                  </a:schemeClr>
                </a:solidFill>
                <a:latin typeface="Times New Roman" pitchFamily="18" charset="0"/>
                <a:cs typeface="Times New Roman" pitchFamily="18" charset="0"/>
              </a:rPr>
              <a:t> </a:t>
            </a:r>
            <a:endParaRPr lang="en-US" sz="2800" b="0" dirty="0" smtClean="0">
              <a:solidFill>
                <a:schemeClr val="accent1">
                  <a:lumMod val="10000"/>
                </a:schemeClr>
              </a:solidFill>
              <a:latin typeface="Times New Roman" pitchFamily="18" charset="0"/>
              <a:cs typeface="Times New Roman" pitchFamily="18" charset="0"/>
            </a:endParaRPr>
          </a:p>
          <a:p>
            <a:pPr eaLnBrk="1" hangingPunct="1">
              <a:spcBef>
                <a:spcPct val="50000"/>
              </a:spcBef>
            </a:pPr>
            <a:r>
              <a:rPr lang="en-US" sz="2800" b="0" dirty="0" smtClean="0">
                <a:solidFill>
                  <a:schemeClr val="accent1">
                    <a:lumMod val="10000"/>
                  </a:schemeClr>
                </a:solidFill>
                <a:latin typeface="Times New Roman" pitchFamily="18" charset="0"/>
                <a:cs typeface="Times New Roman" pitchFamily="18" charset="0"/>
              </a:rPr>
              <a:t>+ </a:t>
            </a:r>
            <a:r>
              <a:rPr lang="vi-VN" sz="2800" b="0" dirty="0" smtClean="0">
                <a:solidFill>
                  <a:schemeClr val="accent1">
                    <a:lumMod val="10000"/>
                  </a:schemeClr>
                </a:solidFill>
                <a:latin typeface="Times New Roman" pitchFamily="18" charset="0"/>
                <a:cs typeface="Times New Roman" pitchFamily="18" charset="0"/>
              </a:rPr>
              <a:t>đỉnh nằm trên đường tròn</a:t>
            </a:r>
            <a:r>
              <a:rPr lang="en-US" sz="2800" b="0" dirty="0" smtClean="0">
                <a:solidFill>
                  <a:schemeClr val="accent1">
                    <a:lumMod val="10000"/>
                  </a:schemeClr>
                </a:solidFill>
                <a:latin typeface="Times New Roman" pitchFamily="18" charset="0"/>
                <a:cs typeface="Times New Roman" pitchFamily="18" charset="0"/>
              </a:rPr>
              <a:t>;</a:t>
            </a:r>
          </a:p>
          <a:p>
            <a:pPr eaLnBrk="1" hangingPunct="1">
              <a:spcBef>
                <a:spcPct val="50000"/>
              </a:spcBef>
            </a:pPr>
            <a:r>
              <a:rPr lang="en-US" sz="2800" b="0" dirty="0" smtClean="0">
                <a:solidFill>
                  <a:schemeClr val="accent1">
                    <a:lumMod val="10000"/>
                  </a:schemeClr>
                </a:solidFill>
                <a:latin typeface="Times New Roman" pitchFamily="18" charset="0"/>
                <a:cs typeface="Times New Roman" pitchFamily="18" charset="0"/>
              </a:rPr>
              <a:t>+ </a:t>
            </a:r>
            <a:r>
              <a:rPr lang="vi-VN" sz="2800" b="0" dirty="0" smtClean="0">
                <a:solidFill>
                  <a:schemeClr val="accent1">
                    <a:lumMod val="10000"/>
                  </a:schemeClr>
                </a:solidFill>
                <a:latin typeface="Times New Roman" pitchFamily="18" charset="0"/>
                <a:cs typeface="Times New Roman" pitchFamily="18" charset="0"/>
              </a:rPr>
              <a:t> hai cạnh chứa hai dây cung của đường tròn đó.</a:t>
            </a:r>
            <a:endParaRPr lang="en-US" sz="2800" b="0" dirty="0" err="1" smtClean="0">
              <a:solidFill>
                <a:schemeClr val="accent1">
                  <a:lumMod val="10000"/>
                </a:schemeClr>
              </a:solidFill>
              <a:latin typeface="Times New Roman" pitchFamily="18" charset="0"/>
              <a:cs typeface="Times New Roman" pitchFamily="18" charset="0"/>
            </a:endParaRPr>
          </a:p>
        </p:txBody>
      </p:sp>
      <p:pic>
        <p:nvPicPr>
          <p:cNvPr id="3249" name="Picture 17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1143000"/>
            <a:ext cx="3020786" cy="349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bwMode="auto">
          <a:xfrm>
            <a:off x="2971800" y="3200400"/>
            <a:ext cx="2819400" cy="523220"/>
          </a:xfrm>
          <a:prstGeom prst="rect">
            <a:avLst/>
          </a:prstGeom>
          <a:noFill/>
          <a:ln>
            <a:noFill/>
          </a:ln>
          <a:effectLst/>
          <a:extLst/>
        </p:spPr>
        <p:txBody>
          <a:bodyPr wrap="square" rtlCol="0">
            <a:spAutoFit/>
          </a:bodyPr>
          <a:lstStyle/>
          <a:p>
            <a:pPr algn="ctr" eaLnBrk="1" hangingPunct="1">
              <a:spcBef>
                <a:spcPct val="50000"/>
              </a:spcBef>
            </a:pPr>
            <a:r>
              <a:rPr lang="vi-VN" sz="2800" b="0" dirty="0">
                <a:solidFill>
                  <a:srgbClr val="0000CC"/>
                </a:solidFill>
                <a:latin typeface="Times New Roman" pitchFamily="18" charset="0"/>
                <a:cs typeface="Times New Roman" pitchFamily="18" charset="0"/>
              </a:rPr>
              <a:t>l</a:t>
            </a:r>
            <a:r>
              <a:rPr lang="vi-VN" sz="2800" b="0" dirty="0" smtClean="0">
                <a:solidFill>
                  <a:srgbClr val="0000CC"/>
                </a:solidFill>
                <a:latin typeface="Times New Roman" pitchFamily="18" charset="0"/>
                <a:cs typeface="Times New Roman" pitchFamily="18" charset="0"/>
              </a:rPr>
              <a:t>à góc nội tiếp </a:t>
            </a:r>
            <a:endParaRPr lang="en-US" sz="2800" b="0" dirty="0" err="1" smtClean="0">
              <a:solidFill>
                <a:srgbClr val="0000CC"/>
              </a:solidFill>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999667726"/>
              </p:ext>
            </p:extLst>
          </p:nvPr>
        </p:nvGraphicFramePr>
        <p:xfrm>
          <a:off x="19050" y="3124200"/>
          <a:ext cx="3433763" cy="647700"/>
        </p:xfrm>
        <a:graphic>
          <a:graphicData uri="http://schemas.openxmlformats.org/presentationml/2006/ole">
            <mc:AlternateContent xmlns:mc="http://schemas.openxmlformats.org/markup-compatibility/2006">
              <mc:Choice xmlns:v="urn:schemas-microsoft-com:vml" Requires="v">
                <p:oleObj spid="_x0000_s101380" name="Equation" r:id="rId5" imgW="1066680" imgH="253800" progId="Equation.DSMT4">
                  <p:embed/>
                </p:oleObj>
              </mc:Choice>
              <mc:Fallback>
                <p:oleObj name="Equation" r:id="rId5" imgW="106668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3124200"/>
                        <a:ext cx="3433763"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4910241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49"/>
                                        </p:tgtEl>
                                        <p:attrNameLst>
                                          <p:attrName>style.visibility</p:attrName>
                                        </p:attrNameLst>
                                      </p:cBhvr>
                                      <p:to>
                                        <p:strVal val="visible"/>
                                      </p:to>
                                    </p:set>
                                    <p:animEffect transition="in" filter="wipe(down)">
                                      <p:cBhvr>
                                        <p:cTn id="7" dur="750"/>
                                        <p:tgtEl>
                                          <p:spTgt spid="324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7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400" y="834571"/>
            <a:ext cx="3937000" cy="461665"/>
          </a:xfrm>
          <a:prstGeom prst="rect">
            <a:avLst/>
          </a:prstGeom>
        </p:spPr>
        <p:txBody>
          <a:bodyPr wrap="square">
            <a:spAutoFit/>
          </a:bodyPr>
          <a:lstStyle/>
          <a:p>
            <a:r>
              <a:rPr lang="en-US" sz="2400" u="sng" dirty="0">
                <a:solidFill>
                  <a:schemeClr val="tx1">
                    <a:lumMod val="50000"/>
                  </a:schemeClr>
                </a:solidFill>
                <a:latin typeface="Times New Roman" pitchFamily="18" charset="0"/>
                <a:cs typeface="Times New Roman" pitchFamily="18" charset="0"/>
              </a:rPr>
              <a:t>1. </a:t>
            </a:r>
            <a:r>
              <a:rPr lang="en-US" sz="2400" u="sng" dirty="0" err="1">
                <a:solidFill>
                  <a:schemeClr val="tx1">
                    <a:lumMod val="50000"/>
                  </a:schemeClr>
                </a:solidFill>
                <a:latin typeface="Times New Roman" pitchFamily="18" charset="0"/>
                <a:cs typeface="Times New Roman" pitchFamily="18" charset="0"/>
              </a:rPr>
              <a:t>Định</a:t>
            </a:r>
            <a:r>
              <a:rPr lang="en-US" sz="2400" u="sng" dirty="0">
                <a:solidFill>
                  <a:schemeClr val="tx1">
                    <a:lumMod val="50000"/>
                  </a:schemeClr>
                </a:solidFill>
                <a:latin typeface="Times New Roman" pitchFamily="18" charset="0"/>
                <a:cs typeface="Times New Roman" pitchFamily="18" charset="0"/>
              </a:rPr>
              <a:t> </a:t>
            </a:r>
            <a:r>
              <a:rPr lang="en-US" sz="2400" u="sng" dirty="0" err="1" smtClean="0">
                <a:solidFill>
                  <a:schemeClr val="tx1">
                    <a:lumMod val="50000"/>
                  </a:schemeClr>
                </a:solidFill>
                <a:latin typeface="Times New Roman" pitchFamily="18" charset="0"/>
                <a:cs typeface="Times New Roman" pitchFamily="18" charset="0"/>
              </a:rPr>
              <a:t>nghĩa</a:t>
            </a:r>
            <a:r>
              <a:rPr lang="en-US" sz="2400" u="sng" dirty="0" smtClean="0">
                <a:solidFill>
                  <a:schemeClr val="tx1">
                    <a:lumMod val="50000"/>
                  </a:schemeClr>
                </a:solidFill>
                <a:latin typeface="Times New Roman" pitchFamily="18" charset="0"/>
                <a:cs typeface="Times New Roman" pitchFamily="18" charset="0"/>
              </a:rPr>
              <a:t> (SGK-72)</a:t>
            </a:r>
            <a:endParaRPr lang="en-US" sz="2400" u="sng" dirty="0">
              <a:solidFill>
                <a:schemeClr val="tx1">
                  <a:lumMod val="50000"/>
                </a:schemeClr>
              </a:solidFill>
              <a:latin typeface="Times New Roman" pitchFamily="18" charset="0"/>
              <a:cs typeface="Times New Roman" pitchFamily="18" charset="0"/>
            </a:endParaRPr>
          </a:p>
        </p:txBody>
      </p:sp>
      <p:sp>
        <p:nvSpPr>
          <p:cNvPr id="10" name="TextBox 9"/>
          <p:cNvSpPr txBox="1"/>
          <p:nvPr/>
        </p:nvSpPr>
        <p:spPr bwMode="auto">
          <a:xfrm>
            <a:off x="240952" y="1513116"/>
            <a:ext cx="3623474" cy="461665"/>
          </a:xfrm>
          <a:prstGeom prst="rect">
            <a:avLst/>
          </a:prstGeom>
          <a:noFill/>
          <a:ln>
            <a:noFill/>
          </a:ln>
          <a:effectLst/>
          <a:extLst/>
        </p:spPr>
        <p:txBody>
          <a:bodyPr wrap="square" rtlCol="0">
            <a:spAutoFit/>
          </a:bodyPr>
          <a:lstStyle/>
          <a:p>
            <a:pPr algn="ctr" eaLnBrk="1" hangingPunct="1">
              <a:spcBef>
                <a:spcPct val="50000"/>
              </a:spcBef>
            </a:pPr>
            <a:r>
              <a:rPr lang="vi-VN" sz="2400" b="0" dirty="0">
                <a:solidFill>
                  <a:srgbClr val="0000CC"/>
                </a:solidFill>
                <a:latin typeface="Times New Roman" pitchFamily="18" charset="0"/>
                <a:cs typeface="Times New Roman" pitchFamily="18" charset="0"/>
              </a:rPr>
              <a:t>l</a:t>
            </a:r>
            <a:r>
              <a:rPr lang="vi-VN" sz="2400" b="0" dirty="0" smtClean="0">
                <a:solidFill>
                  <a:srgbClr val="0000CC"/>
                </a:solidFill>
                <a:latin typeface="Times New Roman" pitchFamily="18" charset="0"/>
                <a:cs typeface="Times New Roman" pitchFamily="18" charset="0"/>
              </a:rPr>
              <a:t>à góc nội tiếp</a:t>
            </a:r>
            <a:r>
              <a:rPr lang="en-US" sz="2400" b="0" dirty="0" smtClean="0">
                <a:solidFill>
                  <a:srgbClr val="0000CC"/>
                </a:solidFill>
                <a:latin typeface="Times New Roman" pitchFamily="18" charset="0"/>
                <a:cs typeface="Times New Roman" pitchFamily="18" charset="0"/>
              </a:rPr>
              <a:t> </a:t>
            </a:r>
            <a:r>
              <a:rPr lang="en-US" sz="2400" b="0" dirty="0" err="1" smtClean="0">
                <a:solidFill>
                  <a:srgbClr val="0000CC"/>
                </a:solidFill>
                <a:latin typeface="Times New Roman" pitchFamily="18" charset="0"/>
                <a:cs typeface="Times New Roman" pitchFamily="18" charset="0"/>
              </a:rPr>
              <a:t>chắn</a:t>
            </a:r>
            <a:endParaRPr lang="en-US" sz="2400" b="0" dirty="0" smtClean="0">
              <a:solidFill>
                <a:srgbClr val="0000CC"/>
              </a:solidFill>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744046174"/>
              </p:ext>
            </p:extLst>
          </p:nvPr>
        </p:nvGraphicFramePr>
        <p:xfrm>
          <a:off x="19274" y="1465489"/>
          <a:ext cx="803276" cy="454025"/>
        </p:xfrm>
        <a:graphic>
          <a:graphicData uri="http://schemas.openxmlformats.org/presentationml/2006/ole">
            <mc:AlternateContent xmlns:mc="http://schemas.openxmlformats.org/markup-compatibility/2006">
              <mc:Choice xmlns:v="urn:schemas-microsoft-com:vml" Requires="v">
                <p:oleObj spid="_x0000_s25700" name="Equation" r:id="rId4" imgW="355320" imgH="228600" progId="Equation.DSMT4">
                  <p:embed/>
                </p:oleObj>
              </mc:Choice>
              <mc:Fallback>
                <p:oleObj name="Equation" r:id="rId4" imgW="355320" imgH="228600" progId="Equation.DSMT4">
                  <p:embed/>
                  <p:pic>
                    <p:nvPicPr>
                      <p:cNvPr id="0" name="Picture 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74" y="1465489"/>
                        <a:ext cx="803276"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507238192"/>
              </p:ext>
            </p:extLst>
          </p:nvPr>
        </p:nvGraphicFramePr>
        <p:xfrm>
          <a:off x="3312882" y="1389744"/>
          <a:ext cx="685608" cy="560951"/>
        </p:xfrm>
        <a:graphic>
          <a:graphicData uri="http://schemas.openxmlformats.org/presentationml/2006/ole">
            <mc:AlternateContent xmlns:mc="http://schemas.openxmlformats.org/markup-compatibility/2006">
              <mc:Choice xmlns:v="urn:schemas-microsoft-com:vml" Requires="v">
                <p:oleObj spid="_x0000_s25701" name="Equation" r:id="rId6" imgW="317160" imgH="253800" progId="Equation.DSMT4">
                  <p:embed/>
                </p:oleObj>
              </mc:Choice>
              <mc:Fallback>
                <p:oleObj name="Equation" r:id="rId6" imgW="317160" imgH="253800" progId="Equation.DSMT4">
                  <p:embed/>
                  <p:pic>
                    <p:nvPicPr>
                      <p:cNvPr id="0" name="Picture 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2882" y="1389744"/>
                        <a:ext cx="685608" cy="5609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42" name="Picture 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4200" y="1752600"/>
            <a:ext cx="1816997" cy="210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bwMode="auto">
          <a:xfrm>
            <a:off x="5029200" y="838200"/>
            <a:ext cx="0" cy="601980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bwMode="auto">
          <a:xfrm>
            <a:off x="5080000" y="2203943"/>
            <a:ext cx="762000" cy="461665"/>
          </a:xfrm>
          <a:prstGeom prst="rect">
            <a:avLst/>
          </a:prstGeom>
          <a:gradFill rotWithShape="1">
            <a:gsLst>
              <a:gs pos="0">
                <a:srgbClr val="CC00FF">
                  <a:alpha val="34000"/>
                </a:srgbClr>
              </a:gs>
              <a:gs pos="50000">
                <a:schemeClr val="bg1"/>
              </a:gs>
              <a:gs pos="100000">
                <a:srgbClr val="CC00FF">
                  <a:alpha val="34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eaLnBrk="1" hangingPunct="1">
              <a:spcBef>
                <a:spcPct val="50000"/>
              </a:spcBef>
            </a:pPr>
            <a:r>
              <a:rPr lang="vi-VN" sz="2400" dirty="0" smtClean="0">
                <a:solidFill>
                  <a:srgbClr val="660066"/>
                </a:solidFill>
                <a:latin typeface=".VnTime" panose="020B7200000000000000" pitchFamily="34" charset="0"/>
              </a:rPr>
              <a:t>a)</a:t>
            </a:r>
            <a:endParaRPr lang="en-US" sz="2400" dirty="0" err="1" smtClean="0">
              <a:solidFill>
                <a:srgbClr val="660066"/>
              </a:solidFill>
              <a:latin typeface=".VnTime" panose="020B7200000000000000" pitchFamily="34" charset="0"/>
            </a:endParaRPr>
          </a:p>
        </p:txBody>
      </p:sp>
      <p:sp>
        <p:nvSpPr>
          <p:cNvPr id="23" name="TextBox 22"/>
          <p:cNvSpPr txBox="1"/>
          <p:nvPr/>
        </p:nvSpPr>
        <p:spPr bwMode="auto">
          <a:xfrm>
            <a:off x="5105400" y="4953000"/>
            <a:ext cx="762000" cy="461665"/>
          </a:xfrm>
          <a:prstGeom prst="rect">
            <a:avLst/>
          </a:prstGeom>
          <a:gradFill rotWithShape="1">
            <a:gsLst>
              <a:gs pos="0">
                <a:srgbClr val="CC00FF">
                  <a:alpha val="34000"/>
                </a:srgbClr>
              </a:gs>
              <a:gs pos="50000">
                <a:schemeClr val="bg1"/>
              </a:gs>
              <a:gs pos="100000">
                <a:srgbClr val="CC00FF">
                  <a:alpha val="34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eaLnBrk="1" hangingPunct="1">
              <a:spcBef>
                <a:spcPct val="50000"/>
              </a:spcBef>
            </a:pPr>
            <a:r>
              <a:rPr lang="vi-VN" sz="2400" dirty="0">
                <a:solidFill>
                  <a:srgbClr val="660066"/>
                </a:solidFill>
                <a:latin typeface=".VnTime" panose="020B7200000000000000" pitchFamily="34" charset="0"/>
              </a:rPr>
              <a:t>b</a:t>
            </a:r>
            <a:r>
              <a:rPr lang="vi-VN" sz="2400" dirty="0" smtClean="0">
                <a:solidFill>
                  <a:srgbClr val="660066"/>
                </a:solidFill>
                <a:latin typeface=".VnTime" panose="020B7200000000000000" pitchFamily="34" charset="0"/>
              </a:rPr>
              <a:t>)</a:t>
            </a:r>
            <a:endParaRPr lang="en-US" sz="2400" dirty="0" err="1" smtClean="0">
              <a:solidFill>
                <a:srgbClr val="660066"/>
              </a:solidFill>
              <a:latin typeface=".VnTime" panose="020B7200000000000000" pitchFamily="34" charset="0"/>
            </a:endParaRPr>
          </a:p>
        </p:txBody>
      </p:sp>
      <p:pic>
        <p:nvPicPr>
          <p:cNvPr id="24" name="Picture 18"/>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30686" y="814325"/>
            <a:ext cx="2133600" cy="272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9"/>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3429000"/>
            <a:ext cx="2844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bwMode="auto">
          <a:xfrm>
            <a:off x="6248400" y="6161314"/>
            <a:ext cx="1331686" cy="461665"/>
          </a:xfrm>
          <a:prstGeom prst="rect">
            <a:avLst/>
          </a:prstGeom>
          <a:gradFill rotWithShape="1">
            <a:gsLst>
              <a:gs pos="0">
                <a:srgbClr val="CC00FF">
                  <a:alpha val="34000"/>
                </a:srgbClr>
              </a:gs>
              <a:gs pos="50000">
                <a:schemeClr val="bg1"/>
              </a:gs>
              <a:gs pos="100000">
                <a:srgbClr val="CC00FF">
                  <a:alpha val="34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eaLnBrk="1" hangingPunct="1">
              <a:spcBef>
                <a:spcPct val="50000"/>
              </a:spcBef>
            </a:pPr>
            <a:r>
              <a:rPr lang="vi-VN" sz="2400" dirty="0" smtClean="0">
                <a:solidFill>
                  <a:srgbClr val="660066"/>
                </a:solidFill>
                <a:latin typeface="Times New Roman" pitchFamily="18" charset="0"/>
                <a:cs typeface="Times New Roman" pitchFamily="18" charset="0"/>
              </a:rPr>
              <a:t>Hình 13</a:t>
            </a:r>
            <a:endParaRPr lang="en-US" sz="2400" dirty="0" err="1" smtClean="0">
              <a:solidFill>
                <a:srgbClr val="660066"/>
              </a:solidFill>
              <a:latin typeface="Times New Roman" pitchFamily="18" charset="0"/>
              <a:cs typeface="Times New Roman" pitchFamily="18" charset="0"/>
            </a:endParaRPr>
          </a:p>
        </p:txBody>
      </p:sp>
      <p:sp>
        <p:nvSpPr>
          <p:cNvPr id="17" name="Rectangle 21" descr="Blue tissue paper"/>
          <p:cNvSpPr>
            <a:spLocks noChangeArrowheads="1"/>
          </p:cNvSpPr>
          <p:nvPr/>
        </p:nvSpPr>
        <p:spPr bwMode="auto">
          <a:xfrm>
            <a:off x="0" y="0"/>
            <a:ext cx="9144000" cy="838200"/>
          </a:xfrm>
          <a:prstGeom prst="rect">
            <a:avLst/>
          </a:prstGeom>
          <a:blipFill dpi="0" rotWithShape="1">
            <a:blip r:embed="rId11"/>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3200" b="1" dirty="0">
              <a:solidFill>
                <a:srgbClr val="CC0000"/>
              </a:solidFill>
              <a:latin typeface="Times New Roman" pitchFamily="18" charset="0"/>
            </a:endParaRPr>
          </a:p>
        </p:txBody>
      </p:sp>
      <p:sp>
        <p:nvSpPr>
          <p:cNvPr id="28" name="Rectangle 27"/>
          <p:cNvSpPr/>
          <p:nvPr/>
        </p:nvSpPr>
        <p:spPr>
          <a:xfrm>
            <a:off x="0" y="80546"/>
            <a:ext cx="9118600" cy="677108"/>
          </a:xfrm>
          <a:prstGeom prst="rect">
            <a:avLst/>
          </a:prstGeom>
          <a:noFill/>
        </p:spPr>
        <p:txBody>
          <a:bodyPr wrap="square" lIns="91440" tIns="45720" rIns="91440" bIns="45720">
            <a:spAutoFit/>
          </a:bodyPr>
          <a:lstStyle/>
          <a:p>
            <a:pPr algn="ctr"/>
            <a:r>
              <a:rPr lang="en-US" sz="38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Tiết</a:t>
            </a:r>
            <a:r>
              <a:rPr lang="en-US"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40:</a:t>
            </a:r>
            <a:r>
              <a:rPr lang="vi-VN"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Góc nội tiếp</a:t>
            </a:r>
            <a:r>
              <a:rPr lang="en-US"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a:t>
            </a:r>
            <a:r>
              <a:rPr lang="en-US" sz="38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Luyện</a:t>
            </a:r>
            <a:r>
              <a:rPr lang="en-US"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a:t>
            </a:r>
            <a:r>
              <a:rPr lang="en-US" sz="38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tập</a:t>
            </a:r>
            <a:endParaRPr lang="en-US" sz="38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884793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750"/>
                                        <p:tgtEl>
                                          <p:spTgt spid="2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heel(1)">
                                      <p:cBhvr>
                                        <p:cTn id="10" dur="750"/>
                                        <p:tgtEl>
                                          <p:spTgt spid="22"/>
                                        </p:tgtEl>
                                      </p:cBhvr>
                                    </p:animEffect>
                                  </p:childTnLst>
                                </p:cTn>
                              </p:par>
                              <p:par>
                                <p:cTn id="11" presetID="21" presetClass="entr" presetSubtype="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heel(1)">
                                      <p:cBhvr>
                                        <p:cTn id="13" dur="750"/>
                                        <p:tgtEl>
                                          <p:spTgt spid="2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heel(1)">
                                      <p:cBhvr>
                                        <p:cTn id="16" dur="750"/>
                                        <p:tgtEl>
                                          <p:spTgt spid="23"/>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heel(1)">
                                      <p:cBhvr>
                                        <p:cTn id="19" dur="75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7"/>
                                        </p:tgtEl>
                                        <p:attrNameLst>
                                          <p:attrName>style.visibility</p:attrName>
                                        </p:attrNameLst>
                                      </p:cBhvr>
                                      <p:to>
                                        <p:strVal val="visible"/>
                                      </p:to>
                                    </p:set>
                                    <p:anim calcmode="discrete" valueType="clr">
                                      <p:cBhvr override="childStyle">
                                        <p:cTn id="2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7"/>
                                        </p:tgtEl>
                                        <p:attrNameLst>
                                          <p:attrName>fillcolor</p:attrName>
                                        </p:attrNameLst>
                                      </p:cBhvr>
                                      <p:tavLst>
                                        <p:tav tm="0">
                                          <p:val>
                                            <p:clrVal>
                                              <a:schemeClr val="accent2"/>
                                            </p:clrVal>
                                          </p:val>
                                        </p:tav>
                                        <p:tav tm="50000">
                                          <p:val>
                                            <p:clrVal>
                                              <a:schemeClr val="hlink"/>
                                            </p:clrVal>
                                          </p:val>
                                        </p:tav>
                                      </p:tavLst>
                                    </p:anim>
                                    <p:set>
                                      <p:cBhvr>
                                        <p:cTn id="26" dur="80"/>
                                        <p:tgtEl>
                                          <p:spTgt spid="7"/>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4342"/>
                                        </p:tgtEl>
                                        <p:attrNameLst>
                                          <p:attrName>style.visibility</p:attrName>
                                        </p:attrNameLst>
                                      </p:cBhvr>
                                      <p:to>
                                        <p:strVal val="visible"/>
                                      </p:to>
                                    </p:set>
                                    <p:anim calcmode="lin" valueType="num">
                                      <p:cBhvr>
                                        <p:cTn id="31" dur="500" fill="hold"/>
                                        <p:tgtEl>
                                          <p:spTgt spid="14342"/>
                                        </p:tgtEl>
                                        <p:attrNameLst>
                                          <p:attrName>ppt_w</p:attrName>
                                        </p:attrNameLst>
                                      </p:cBhvr>
                                      <p:tavLst>
                                        <p:tav tm="0">
                                          <p:val>
                                            <p:fltVal val="0"/>
                                          </p:val>
                                        </p:tav>
                                        <p:tav tm="100000">
                                          <p:val>
                                            <p:strVal val="#ppt_w"/>
                                          </p:val>
                                        </p:tav>
                                      </p:tavLst>
                                    </p:anim>
                                    <p:anim calcmode="lin" valueType="num">
                                      <p:cBhvr>
                                        <p:cTn id="32" dur="500" fill="hold"/>
                                        <p:tgtEl>
                                          <p:spTgt spid="14342"/>
                                        </p:tgtEl>
                                        <p:attrNameLst>
                                          <p:attrName>ppt_h</p:attrName>
                                        </p:attrNameLst>
                                      </p:cBhvr>
                                      <p:tavLst>
                                        <p:tav tm="0">
                                          <p:val>
                                            <p:fltVal val="0"/>
                                          </p:val>
                                        </p:tav>
                                        <p:tav tm="100000">
                                          <p:val>
                                            <p:strVal val="#ppt_h"/>
                                          </p:val>
                                        </p:tav>
                                      </p:tavLst>
                                    </p:anim>
                                    <p:animEffect transition="in" filter="fade">
                                      <p:cBhvr>
                                        <p:cTn id="33" dur="500"/>
                                        <p:tgtEl>
                                          <p:spTgt spid="1434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Horizontal)">
                                      <p:cBhvr>
                                        <p:cTn id="38" dur="500"/>
                                        <p:tgtEl>
                                          <p:spTgt spid="11"/>
                                        </p:tgtEl>
                                      </p:cBhvr>
                                    </p:animEffect>
                                  </p:childTnLst>
                                </p:cTn>
                              </p:par>
                              <p:par>
                                <p:cTn id="39" presetID="16" presetClass="entr" presetSubtype="2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Horizontal)">
                                      <p:cBhvr>
                                        <p:cTn id="41" dur="500"/>
                                        <p:tgtEl>
                                          <p:spTgt spid="10"/>
                                        </p:tgtEl>
                                      </p:cBhvr>
                                    </p:animEffect>
                                  </p:childTnLst>
                                </p:cTn>
                              </p:par>
                              <p:par>
                                <p:cTn id="42" presetID="16" presetClass="entr" presetSubtype="26"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arn(inHorizontal)">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2" grpId="0" animBg="1"/>
      <p:bldP spid="23"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bwMode="auto">
          <a:xfrm>
            <a:off x="168382" y="1527630"/>
            <a:ext cx="2819400" cy="461665"/>
          </a:xfrm>
          <a:prstGeom prst="rect">
            <a:avLst/>
          </a:prstGeom>
          <a:noFill/>
          <a:ln>
            <a:noFill/>
          </a:ln>
          <a:effectLst/>
          <a:extLst/>
        </p:spPr>
        <p:txBody>
          <a:bodyPr wrap="square" rtlCol="0">
            <a:spAutoFit/>
          </a:bodyPr>
          <a:lstStyle/>
          <a:p>
            <a:pPr algn="ctr" eaLnBrk="1" hangingPunct="1">
              <a:spcBef>
                <a:spcPct val="50000"/>
              </a:spcBef>
            </a:pPr>
            <a:r>
              <a:rPr lang="vi-VN" sz="2400" b="0" dirty="0">
                <a:solidFill>
                  <a:srgbClr val="0000CC"/>
                </a:solidFill>
                <a:latin typeface="Times New Roman" pitchFamily="18" charset="0"/>
                <a:cs typeface="Times New Roman" pitchFamily="18" charset="0"/>
              </a:rPr>
              <a:t>l</a:t>
            </a:r>
            <a:r>
              <a:rPr lang="vi-VN" sz="2400" b="0" dirty="0" smtClean="0">
                <a:solidFill>
                  <a:srgbClr val="0000CC"/>
                </a:solidFill>
                <a:latin typeface="Times New Roman" pitchFamily="18" charset="0"/>
                <a:cs typeface="Times New Roman" pitchFamily="18" charset="0"/>
              </a:rPr>
              <a:t>à góc nội tiếp </a:t>
            </a:r>
            <a:endParaRPr lang="en-US" sz="2400" b="0" dirty="0" err="1" smtClean="0">
              <a:solidFill>
                <a:srgbClr val="0000CC"/>
              </a:solidFill>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009353622"/>
              </p:ext>
            </p:extLst>
          </p:nvPr>
        </p:nvGraphicFramePr>
        <p:xfrm>
          <a:off x="-38782" y="1509031"/>
          <a:ext cx="803276" cy="424997"/>
        </p:xfrm>
        <a:graphic>
          <a:graphicData uri="http://schemas.openxmlformats.org/presentationml/2006/ole">
            <mc:AlternateContent xmlns:mc="http://schemas.openxmlformats.org/markup-compatibility/2006">
              <mc:Choice xmlns:v="urn:schemas-microsoft-com:vml" Requires="v">
                <p:oleObj spid="_x0000_s26718" name="Equation" r:id="rId4" imgW="355320" imgH="228600" progId="Equation.DSMT4">
                  <p:embed/>
                </p:oleObj>
              </mc:Choice>
              <mc:Fallback>
                <p:oleObj name="Equation" r:id="rId4" imgW="355320" imgH="228600" progId="Equation.DSMT4">
                  <p:embed/>
                  <p:pic>
                    <p:nvPicPr>
                      <p:cNvPr id="0" name="Picture 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82" y="1509031"/>
                        <a:ext cx="803276" cy="4249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bwMode="auto">
          <a:xfrm>
            <a:off x="0" y="2057400"/>
            <a:ext cx="846807" cy="461665"/>
          </a:xfrm>
          <a:prstGeom prst="rect">
            <a:avLst/>
          </a:prstGeom>
          <a:noFill/>
          <a:ln>
            <a:noFill/>
          </a:ln>
          <a:effectLst/>
          <a:extLst/>
        </p:spPr>
        <p:txBody>
          <a:bodyPr wrap="square" rtlCol="0">
            <a:spAutoFit/>
          </a:bodyPr>
          <a:lstStyle/>
          <a:p>
            <a:pPr algn="ctr" eaLnBrk="1" hangingPunct="1">
              <a:spcBef>
                <a:spcPct val="50000"/>
              </a:spcBef>
            </a:pPr>
            <a:r>
              <a:rPr lang="vi-VN" sz="2400" b="0" dirty="0" smtClean="0">
                <a:solidFill>
                  <a:srgbClr val="0000CC"/>
                </a:solidFill>
                <a:latin typeface="Times New Roman" pitchFamily="18" charset="0"/>
                <a:cs typeface="Times New Roman" pitchFamily="18" charset="0"/>
              </a:rPr>
              <a:t>chắn</a:t>
            </a:r>
            <a:endParaRPr lang="en-US" sz="2400" b="0" dirty="0" err="1" smtClean="0">
              <a:solidFill>
                <a:srgbClr val="0000CC"/>
              </a:solidFill>
              <a:latin typeface="Times New Roman" pitchFamily="18" charset="0"/>
              <a:cs typeface="Times New Roman" pitchFamily="18"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4292719533"/>
              </p:ext>
            </p:extLst>
          </p:nvPr>
        </p:nvGraphicFramePr>
        <p:xfrm>
          <a:off x="762000" y="1905000"/>
          <a:ext cx="685608" cy="560951"/>
        </p:xfrm>
        <a:graphic>
          <a:graphicData uri="http://schemas.openxmlformats.org/presentationml/2006/ole">
            <mc:AlternateContent xmlns:mc="http://schemas.openxmlformats.org/markup-compatibility/2006">
              <mc:Choice xmlns:v="urn:schemas-microsoft-com:vml" Requires="v">
                <p:oleObj spid="_x0000_s26719" name="Equation" r:id="rId6" imgW="317160" imgH="253800" progId="Equation.DSMT4">
                  <p:embed/>
                </p:oleObj>
              </mc:Choice>
              <mc:Fallback>
                <p:oleObj name="Equation" r:id="rId6" imgW="317160" imgH="253800" progId="Equation.DSMT4">
                  <p:embed/>
                  <p:pic>
                    <p:nvPicPr>
                      <p:cNvPr id="0" name="Picture 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1905000"/>
                        <a:ext cx="685608" cy="5609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42" name="Picture 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7988" y="1005235"/>
            <a:ext cx="1816997" cy="210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bwMode="auto">
          <a:xfrm>
            <a:off x="4259940" y="838200"/>
            <a:ext cx="0" cy="601980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oup 69"/>
          <p:cNvGrpSpPr>
            <a:grpSpLocks/>
          </p:cNvGrpSpPr>
          <p:nvPr/>
        </p:nvGrpSpPr>
        <p:grpSpPr bwMode="auto">
          <a:xfrm>
            <a:off x="4560887" y="1638464"/>
            <a:ext cx="1266825" cy="1631950"/>
            <a:chOff x="2928" y="768"/>
            <a:chExt cx="798" cy="1028"/>
          </a:xfrm>
        </p:grpSpPr>
        <p:sp>
          <p:nvSpPr>
            <p:cNvPr id="19" name="Text Box 31"/>
            <p:cNvSpPr txBox="1">
              <a:spLocks noChangeArrowheads="1"/>
            </p:cNvSpPr>
            <p:nvPr/>
          </p:nvSpPr>
          <p:spPr bwMode="auto">
            <a:xfrm>
              <a:off x="3234" y="1563"/>
              <a:ext cx="378" cy="233"/>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800" b="1" dirty="0" smtClean="0">
                  <a:solidFill>
                    <a:schemeClr val="tx1">
                      <a:lumMod val="75000"/>
                    </a:schemeClr>
                  </a:solidFill>
                  <a:latin typeface="Times New Roman" pitchFamily="18" charset="0"/>
                </a:rPr>
                <a:t>a)</a:t>
              </a:r>
              <a:endParaRPr lang="en-US" sz="1800" b="1" dirty="0">
                <a:solidFill>
                  <a:schemeClr val="tx1">
                    <a:lumMod val="75000"/>
                  </a:schemeClr>
                </a:solidFill>
                <a:latin typeface="Times New Roman" pitchFamily="18" charset="0"/>
              </a:endParaRPr>
            </a:p>
          </p:txBody>
        </p:sp>
        <p:sp>
          <p:nvSpPr>
            <p:cNvPr id="28" name="Arc 32"/>
            <p:cNvSpPr>
              <a:spLocks/>
            </p:cNvSpPr>
            <p:nvPr/>
          </p:nvSpPr>
          <p:spPr bwMode="auto">
            <a:xfrm>
              <a:off x="3271" y="1194"/>
              <a:ext cx="129" cy="84"/>
            </a:xfrm>
            <a:custGeom>
              <a:avLst/>
              <a:gdLst>
                <a:gd name="T0" fmla="*/ 129 w 33246"/>
                <a:gd name="T1" fmla="*/ 47 h 21600"/>
                <a:gd name="T2" fmla="*/ 0 w 33246"/>
                <a:gd name="T3" fmla="*/ 59 h 21600"/>
                <a:gd name="T4" fmla="*/ 59 w 33246"/>
                <a:gd name="T5" fmla="*/ 0 h 21600"/>
                <a:gd name="T6" fmla="*/ 0 60000 65536"/>
                <a:gd name="T7" fmla="*/ 0 60000 65536"/>
                <a:gd name="T8" fmla="*/ 0 60000 65536"/>
              </a:gdLst>
              <a:ahLst/>
              <a:cxnLst>
                <a:cxn ang="T6">
                  <a:pos x="T0" y="T1"/>
                </a:cxn>
                <a:cxn ang="T7">
                  <a:pos x="T2" y="T3"/>
                </a:cxn>
                <a:cxn ang="T8">
                  <a:pos x="T4" y="T5"/>
                </a:cxn>
              </a:cxnLst>
              <a:rect l="0" t="0" r="r" b="b"/>
              <a:pathLst>
                <a:path w="33246" h="21600" fill="none" extrusionOk="0">
                  <a:moveTo>
                    <a:pt x="33245" y="11981"/>
                  </a:moveTo>
                  <a:cubicBezTo>
                    <a:pt x="29239" y="17990"/>
                    <a:pt x="22495" y="21599"/>
                    <a:pt x="15274" y="21600"/>
                  </a:cubicBezTo>
                  <a:cubicBezTo>
                    <a:pt x="9545" y="21600"/>
                    <a:pt x="4051" y="19324"/>
                    <a:pt x="0" y="15273"/>
                  </a:cubicBezTo>
                </a:path>
                <a:path w="33246" h="21600" stroke="0" extrusionOk="0">
                  <a:moveTo>
                    <a:pt x="33245" y="11981"/>
                  </a:moveTo>
                  <a:cubicBezTo>
                    <a:pt x="29239" y="17990"/>
                    <a:pt x="22495" y="21599"/>
                    <a:pt x="15274" y="21600"/>
                  </a:cubicBezTo>
                  <a:cubicBezTo>
                    <a:pt x="9545" y="21600"/>
                    <a:pt x="4051" y="19324"/>
                    <a:pt x="0" y="15273"/>
                  </a:cubicBezTo>
                  <a:lnTo>
                    <a:pt x="15274" y="0"/>
                  </a:lnTo>
                  <a:lnTo>
                    <a:pt x="33245" y="11981"/>
                  </a:lnTo>
                  <a:close/>
                </a:path>
              </a:pathLst>
            </a:custGeom>
            <a:noFill/>
            <a:ln w="28575">
              <a:solidFill>
                <a:schemeClr val="accent5">
                  <a:lumMod val="1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Oval 33"/>
            <p:cNvSpPr>
              <a:spLocks noChangeArrowheads="1"/>
            </p:cNvSpPr>
            <p:nvPr/>
          </p:nvSpPr>
          <p:spPr bwMode="auto">
            <a:xfrm>
              <a:off x="2928" y="768"/>
              <a:ext cx="798" cy="798"/>
            </a:xfrm>
            <a:prstGeom prst="ellipse">
              <a:avLst/>
            </a:prstGeom>
            <a:noFill/>
            <a:ln w="28575">
              <a:solidFill>
                <a:schemeClr val="accent5">
                  <a:lumMod val="1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Line 34"/>
            <p:cNvSpPr>
              <a:spLocks noChangeShapeType="1"/>
            </p:cNvSpPr>
            <p:nvPr/>
          </p:nvSpPr>
          <p:spPr bwMode="auto">
            <a:xfrm>
              <a:off x="3324" y="1164"/>
              <a:ext cx="288" cy="276"/>
            </a:xfrm>
            <a:prstGeom prst="line">
              <a:avLst/>
            </a:prstGeom>
            <a:noFill/>
            <a:ln w="28575">
              <a:solidFill>
                <a:schemeClr val="accent5">
                  <a:lumMod val="1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35"/>
            <p:cNvSpPr>
              <a:spLocks noChangeShapeType="1"/>
            </p:cNvSpPr>
            <p:nvPr/>
          </p:nvSpPr>
          <p:spPr bwMode="auto">
            <a:xfrm flipH="1">
              <a:off x="3120" y="1164"/>
              <a:ext cx="204" cy="342"/>
            </a:xfrm>
            <a:prstGeom prst="line">
              <a:avLst/>
            </a:prstGeom>
            <a:noFill/>
            <a:ln w="28575">
              <a:solidFill>
                <a:schemeClr val="accent5">
                  <a:lumMod val="1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Oval 36"/>
            <p:cNvSpPr>
              <a:spLocks noChangeArrowheads="1"/>
            </p:cNvSpPr>
            <p:nvPr/>
          </p:nvSpPr>
          <p:spPr bwMode="auto">
            <a:xfrm>
              <a:off x="3312" y="1152"/>
              <a:ext cx="30" cy="30"/>
            </a:xfrm>
            <a:prstGeom prst="ellipse">
              <a:avLst/>
            </a:prstGeom>
            <a:solidFill>
              <a:srgbClr val="FFFFFF"/>
            </a:solidFill>
            <a:ln w="28575">
              <a:solidFill>
                <a:schemeClr val="accent5">
                  <a:lumMod val="10000"/>
                </a:schemeClr>
              </a:solidFill>
              <a:round/>
              <a:headEnd/>
              <a:tailEnd/>
            </a:ln>
          </p:spPr>
          <p:txBody>
            <a:bodyPr/>
            <a:lstStyle/>
            <a:p>
              <a:endParaRPr lang="en-US"/>
            </a:p>
          </p:txBody>
        </p:sp>
        <p:sp>
          <p:nvSpPr>
            <p:cNvPr id="33" name="Rectangle 37"/>
            <p:cNvSpPr>
              <a:spLocks noChangeArrowheads="1"/>
            </p:cNvSpPr>
            <p:nvPr/>
          </p:nvSpPr>
          <p:spPr bwMode="auto">
            <a:xfrm>
              <a:off x="3222" y="1014"/>
              <a:ext cx="166" cy="15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r>
                <a:rPr lang="en-US" b="1" dirty="0">
                  <a:solidFill>
                    <a:schemeClr val="tx1">
                      <a:lumMod val="75000"/>
                    </a:schemeClr>
                  </a:solidFill>
                </a:rPr>
                <a:t>O</a:t>
              </a:r>
              <a:endParaRPr lang="en-US" dirty="0">
                <a:solidFill>
                  <a:schemeClr val="tx1">
                    <a:lumMod val="75000"/>
                  </a:schemeClr>
                </a:solidFill>
              </a:endParaRPr>
            </a:p>
          </p:txBody>
        </p:sp>
      </p:grpSp>
      <p:grpSp>
        <p:nvGrpSpPr>
          <p:cNvPr id="34" name="Group 70"/>
          <p:cNvGrpSpPr>
            <a:grpSpLocks/>
          </p:cNvGrpSpPr>
          <p:nvPr/>
        </p:nvGrpSpPr>
        <p:grpSpPr bwMode="auto">
          <a:xfrm>
            <a:off x="7064007" y="1632021"/>
            <a:ext cx="1266825" cy="1716087"/>
            <a:chOff x="3843" y="705"/>
            <a:chExt cx="798" cy="1081"/>
          </a:xfrm>
        </p:grpSpPr>
        <p:sp>
          <p:nvSpPr>
            <p:cNvPr id="35" name="Text Box 39"/>
            <p:cNvSpPr txBox="1">
              <a:spLocks noChangeArrowheads="1"/>
            </p:cNvSpPr>
            <p:nvPr/>
          </p:nvSpPr>
          <p:spPr bwMode="auto">
            <a:xfrm>
              <a:off x="4138" y="1553"/>
              <a:ext cx="246" cy="233"/>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800" b="1" dirty="0">
                  <a:solidFill>
                    <a:schemeClr val="tx2">
                      <a:lumMod val="75000"/>
                    </a:schemeClr>
                  </a:solidFill>
                  <a:latin typeface="Times New Roman" pitchFamily="18" charset="0"/>
                </a:rPr>
                <a:t>b)</a:t>
              </a:r>
            </a:p>
          </p:txBody>
        </p:sp>
        <p:sp>
          <p:nvSpPr>
            <p:cNvPr id="36" name="Arc 40"/>
            <p:cNvSpPr>
              <a:spLocks/>
            </p:cNvSpPr>
            <p:nvPr/>
          </p:nvSpPr>
          <p:spPr bwMode="auto">
            <a:xfrm>
              <a:off x="4223" y="996"/>
              <a:ext cx="103" cy="99"/>
            </a:xfrm>
            <a:custGeom>
              <a:avLst/>
              <a:gdLst>
                <a:gd name="T0" fmla="*/ 103 w 22497"/>
                <a:gd name="T1" fmla="*/ 93 h 21600"/>
                <a:gd name="T2" fmla="*/ 0 w 22497"/>
                <a:gd name="T3" fmla="*/ 70 h 21600"/>
                <a:gd name="T4" fmla="*/ 70 w 22497"/>
                <a:gd name="T5" fmla="*/ 0 h 21600"/>
                <a:gd name="T6" fmla="*/ 0 60000 65536"/>
                <a:gd name="T7" fmla="*/ 0 60000 65536"/>
                <a:gd name="T8" fmla="*/ 0 60000 65536"/>
              </a:gdLst>
              <a:ahLst/>
              <a:cxnLst>
                <a:cxn ang="T6">
                  <a:pos x="T0" y="T1"/>
                </a:cxn>
                <a:cxn ang="T7">
                  <a:pos x="T2" y="T3"/>
                </a:cxn>
                <a:cxn ang="T8">
                  <a:pos x="T4" y="T5"/>
                </a:cxn>
              </a:cxnLst>
              <a:rect l="0" t="0" r="r" b="b"/>
              <a:pathLst>
                <a:path w="22497" h="21600" fill="none" extrusionOk="0">
                  <a:moveTo>
                    <a:pt x="22497" y="20356"/>
                  </a:moveTo>
                  <a:cubicBezTo>
                    <a:pt x="20177" y="21179"/>
                    <a:pt x="17734" y="21599"/>
                    <a:pt x="15274" y="21600"/>
                  </a:cubicBezTo>
                  <a:cubicBezTo>
                    <a:pt x="9545" y="21600"/>
                    <a:pt x="4051" y="19324"/>
                    <a:pt x="0" y="15273"/>
                  </a:cubicBezTo>
                </a:path>
                <a:path w="22497" h="21600" stroke="0" extrusionOk="0">
                  <a:moveTo>
                    <a:pt x="22497" y="20356"/>
                  </a:moveTo>
                  <a:cubicBezTo>
                    <a:pt x="20177" y="21179"/>
                    <a:pt x="17734" y="21599"/>
                    <a:pt x="15274" y="21600"/>
                  </a:cubicBezTo>
                  <a:cubicBezTo>
                    <a:pt x="9545" y="21600"/>
                    <a:pt x="4051" y="19324"/>
                    <a:pt x="0" y="15273"/>
                  </a:cubicBezTo>
                  <a:lnTo>
                    <a:pt x="15274" y="0"/>
                  </a:lnTo>
                  <a:lnTo>
                    <a:pt x="22497" y="20356"/>
                  </a:lnTo>
                  <a:close/>
                </a:path>
              </a:pathLst>
            </a:custGeom>
            <a:noFill/>
            <a:ln w="28575">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Oval 41"/>
            <p:cNvSpPr>
              <a:spLocks noChangeArrowheads="1"/>
            </p:cNvSpPr>
            <p:nvPr/>
          </p:nvSpPr>
          <p:spPr bwMode="auto">
            <a:xfrm>
              <a:off x="3843" y="705"/>
              <a:ext cx="798" cy="798"/>
            </a:xfrm>
            <a:prstGeom prst="ellipse">
              <a:avLst/>
            </a:prstGeom>
            <a:noFill/>
            <a:ln w="28575">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Line 42"/>
            <p:cNvSpPr>
              <a:spLocks noChangeShapeType="1"/>
            </p:cNvSpPr>
            <p:nvPr/>
          </p:nvSpPr>
          <p:spPr bwMode="auto">
            <a:xfrm>
              <a:off x="4284" y="999"/>
              <a:ext cx="228" cy="468"/>
            </a:xfrm>
            <a:prstGeom prst="line">
              <a:avLst/>
            </a:prstGeom>
            <a:noFill/>
            <a:ln w="28575">
              <a:solidFill>
                <a:schemeClr val="bg2">
                  <a:lumMod val="1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43"/>
            <p:cNvSpPr>
              <a:spLocks noChangeShapeType="1"/>
            </p:cNvSpPr>
            <p:nvPr/>
          </p:nvSpPr>
          <p:spPr bwMode="auto">
            <a:xfrm flipH="1">
              <a:off x="3900" y="999"/>
              <a:ext cx="384" cy="426"/>
            </a:xfrm>
            <a:prstGeom prst="line">
              <a:avLst/>
            </a:prstGeom>
            <a:noFill/>
            <a:ln w="28575">
              <a:solidFill>
                <a:schemeClr val="bg2">
                  <a:lumMod val="1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44"/>
            <p:cNvSpPr>
              <a:spLocks noChangeShapeType="1"/>
            </p:cNvSpPr>
            <p:nvPr/>
          </p:nvSpPr>
          <p:spPr bwMode="auto">
            <a:xfrm flipH="1">
              <a:off x="4266" y="1065"/>
              <a:ext cx="18" cy="48"/>
            </a:xfrm>
            <a:prstGeom prst="line">
              <a:avLst/>
            </a:prstGeom>
            <a:noFill/>
            <a:ln w="28575">
              <a:solidFill>
                <a:schemeClr val="bg2">
                  <a:lumMod val="1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Oval 45"/>
            <p:cNvSpPr>
              <a:spLocks noChangeArrowheads="1"/>
            </p:cNvSpPr>
            <p:nvPr/>
          </p:nvSpPr>
          <p:spPr bwMode="auto">
            <a:xfrm>
              <a:off x="4212" y="1179"/>
              <a:ext cx="30" cy="30"/>
            </a:xfrm>
            <a:prstGeom prst="ellipse">
              <a:avLst/>
            </a:prstGeom>
            <a:solidFill>
              <a:srgbClr val="FFFFFF"/>
            </a:solidFill>
            <a:ln w="28575">
              <a:solidFill>
                <a:schemeClr val="bg2">
                  <a:lumMod val="10000"/>
                </a:schemeClr>
              </a:solidFill>
              <a:round/>
              <a:headEnd/>
              <a:tailEnd/>
            </a:ln>
          </p:spPr>
          <p:txBody>
            <a:bodyPr/>
            <a:lstStyle/>
            <a:p>
              <a:endParaRPr lang="en-US"/>
            </a:p>
          </p:txBody>
        </p:sp>
        <p:sp>
          <p:nvSpPr>
            <p:cNvPr id="42" name="Rectangle 46"/>
            <p:cNvSpPr>
              <a:spLocks noChangeArrowheads="1"/>
            </p:cNvSpPr>
            <p:nvPr/>
          </p:nvSpPr>
          <p:spPr bwMode="auto">
            <a:xfrm>
              <a:off x="4212" y="1221"/>
              <a:ext cx="186" cy="17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r>
                <a:rPr lang="en-US" sz="1800" b="1" dirty="0">
                  <a:solidFill>
                    <a:schemeClr val="tx2">
                      <a:lumMod val="75000"/>
                    </a:schemeClr>
                  </a:solidFill>
                </a:rPr>
                <a:t>O</a:t>
              </a:r>
              <a:endParaRPr lang="en-US" sz="1800" dirty="0">
                <a:solidFill>
                  <a:schemeClr val="tx2">
                    <a:lumMod val="75000"/>
                  </a:schemeClr>
                </a:solidFill>
              </a:endParaRPr>
            </a:p>
          </p:txBody>
        </p:sp>
        <p:sp>
          <p:nvSpPr>
            <p:cNvPr id="43" name="Oval 47"/>
            <p:cNvSpPr>
              <a:spLocks noChangeArrowheads="1"/>
            </p:cNvSpPr>
            <p:nvPr/>
          </p:nvSpPr>
          <p:spPr bwMode="auto">
            <a:xfrm>
              <a:off x="4272" y="987"/>
              <a:ext cx="30" cy="30"/>
            </a:xfrm>
            <a:prstGeom prst="ellipse">
              <a:avLst/>
            </a:prstGeom>
            <a:solidFill>
              <a:srgbClr val="FFFFFF"/>
            </a:solidFill>
            <a:ln w="28575">
              <a:solidFill>
                <a:schemeClr val="bg2">
                  <a:lumMod val="10000"/>
                </a:schemeClr>
              </a:solidFill>
              <a:round/>
              <a:headEnd/>
              <a:tailEnd/>
            </a:ln>
          </p:spPr>
          <p:txBody>
            <a:bodyPr/>
            <a:lstStyle/>
            <a:p>
              <a:endParaRPr lang="en-US"/>
            </a:p>
          </p:txBody>
        </p:sp>
      </p:grpSp>
      <p:grpSp>
        <p:nvGrpSpPr>
          <p:cNvPr id="45" name="Group 71"/>
          <p:cNvGrpSpPr>
            <a:grpSpLocks/>
          </p:cNvGrpSpPr>
          <p:nvPr/>
        </p:nvGrpSpPr>
        <p:grpSpPr bwMode="auto">
          <a:xfrm>
            <a:off x="4451351" y="3171225"/>
            <a:ext cx="1514475" cy="1773236"/>
            <a:chOff x="2928" y="1968"/>
            <a:chExt cx="954" cy="1117"/>
          </a:xfrm>
        </p:grpSpPr>
        <p:sp>
          <p:nvSpPr>
            <p:cNvPr id="46" name="Text Box 49"/>
            <p:cNvSpPr txBox="1">
              <a:spLocks noChangeArrowheads="1"/>
            </p:cNvSpPr>
            <p:nvPr/>
          </p:nvSpPr>
          <p:spPr bwMode="auto">
            <a:xfrm>
              <a:off x="3216" y="2833"/>
              <a:ext cx="242" cy="2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dirty="0">
                  <a:solidFill>
                    <a:schemeClr val="tx2">
                      <a:lumMod val="75000"/>
                    </a:schemeClr>
                  </a:solidFill>
                  <a:latin typeface="Times New Roman" pitchFamily="18" charset="0"/>
                </a:rPr>
                <a:t>c)</a:t>
              </a:r>
            </a:p>
          </p:txBody>
        </p:sp>
        <p:sp>
          <p:nvSpPr>
            <p:cNvPr id="47" name="Arc 50"/>
            <p:cNvSpPr>
              <a:spLocks/>
            </p:cNvSpPr>
            <p:nvPr/>
          </p:nvSpPr>
          <p:spPr bwMode="auto">
            <a:xfrm>
              <a:off x="3714" y="2070"/>
              <a:ext cx="80" cy="78"/>
            </a:xfrm>
            <a:custGeom>
              <a:avLst/>
              <a:gdLst>
                <a:gd name="T0" fmla="*/ 80 w 33754"/>
                <a:gd name="T1" fmla="*/ 69 h 31317"/>
                <a:gd name="T2" fmla="*/ 5 w 33754"/>
                <a:gd name="T3" fmla="*/ 0 h 31317"/>
                <a:gd name="T4" fmla="*/ 51 w 33754"/>
                <a:gd name="T5" fmla="*/ 24 h 31317"/>
                <a:gd name="T6" fmla="*/ 0 60000 65536"/>
                <a:gd name="T7" fmla="*/ 0 60000 65536"/>
                <a:gd name="T8" fmla="*/ 0 60000 65536"/>
              </a:gdLst>
              <a:ahLst/>
              <a:cxnLst>
                <a:cxn ang="T6">
                  <a:pos x="T0" y="T1"/>
                </a:cxn>
                <a:cxn ang="T7">
                  <a:pos x="T2" y="T3"/>
                </a:cxn>
                <a:cxn ang="T8">
                  <a:pos x="T4" y="T5"/>
                </a:cxn>
              </a:cxnLst>
              <a:rect l="0" t="0" r="r" b="b"/>
              <a:pathLst>
                <a:path w="33754" h="31317" fill="none" extrusionOk="0">
                  <a:moveTo>
                    <a:pt x="33754" y="27573"/>
                  </a:moveTo>
                  <a:cubicBezTo>
                    <a:pt x="30170" y="30012"/>
                    <a:pt x="25935" y="31316"/>
                    <a:pt x="21600" y="31317"/>
                  </a:cubicBezTo>
                  <a:cubicBezTo>
                    <a:pt x="9670" y="31317"/>
                    <a:pt x="0" y="21646"/>
                    <a:pt x="0" y="9717"/>
                  </a:cubicBezTo>
                  <a:cubicBezTo>
                    <a:pt x="-1" y="6342"/>
                    <a:pt x="790" y="3014"/>
                    <a:pt x="2309" y="0"/>
                  </a:cubicBezTo>
                </a:path>
                <a:path w="33754" h="31317" stroke="0" extrusionOk="0">
                  <a:moveTo>
                    <a:pt x="33754" y="27573"/>
                  </a:moveTo>
                  <a:cubicBezTo>
                    <a:pt x="30170" y="30012"/>
                    <a:pt x="25935" y="31316"/>
                    <a:pt x="21600" y="31317"/>
                  </a:cubicBezTo>
                  <a:cubicBezTo>
                    <a:pt x="9670" y="31317"/>
                    <a:pt x="0" y="21646"/>
                    <a:pt x="0" y="9717"/>
                  </a:cubicBezTo>
                  <a:cubicBezTo>
                    <a:pt x="-1" y="6342"/>
                    <a:pt x="790" y="3014"/>
                    <a:pt x="2309" y="0"/>
                  </a:cubicBezTo>
                  <a:lnTo>
                    <a:pt x="21600" y="9717"/>
                  </a:lnTo>
                  <a:lnTo>
                    <a:pt x="33754" y="27573"/>
                  </a:lnTo>
                  <a:close/>
                </a:path>
              </a:pathLst>
            </a:custGeom>
            <a:noFill/>
            <a:ln w="28575">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Arc 51"/>
            <p:cNvSpPr>
              <a:spLocks/>
            </p:cNvSpPr>
            <p:nvPr/>
          </p:nvSpPr>
          <p:spPr bwMode="auto">
            <a:xfrm>
              <a:off x="3726" y="2056"/>
              <a:ext cx="77" cy="74"/>
            </a:xfrm>
            <a:custGeom>
              <a:avLst/>
              <a:gdLst>
                <a:gd name="T0" fmla="*/ 77 w 39572"/>
                <a:gd name="T1" fmla="*/ 55 h 38194"/>
                <a:gd name="T2" fmla="*/ 15 w 39572"/>
                <a:gd name="T3" fmla="*/ 0 h 38194"/>
                <a:gd name="T4" fmla="*/ 42 w 39572"/>
                <a:gd name="T5" fmla="*/ 32 h 38194"/>
                <a:gd name="T6" fmla="*/ 0 60000 65536"/>
                <a:gd name="T7" fmla="*/ 0 60000 65536"/>
                <a:gd name="T8" fmla="*/ 0 60000 65536"/>
              </a:gdLst>
              <a:ahLst/>
              <a:cxnLst>
                <a:cxn ang="T6">
                  <a:pos x="T0" y="T1"/>
                </a:cxn>
                <a:cxn ang="T7">
                  <a:pos x="T2" y="T3"/>
                </a:cxn>
                <a:cxn ang="T8">
                  <a:pos x="T4" y="T5"/>
                </a:cxn>
              </a:cxnLst>
              <a:rect l="0" t="0" r="r" b="b"/>
              <a:pathLst>
                <a:path w="39572" h="38194" fill="none" extrusionOk="0">
                  <a:moveTo>
                    <a:pt x="39571" y="28575"/>
                  </a:moveTo>
                  <a:cubicBezTo>
                    <a:pt x="35565" y="34584"/>
                    <a:pt x="28821" y="38193"/>
                    <a:pt x="21600" y="38194"/>
                  </a:cubicBezTo>
                  <a:cubicBezTo>
                    <a:pt x="9670" y="38194"/>
                    <a:pt x="0" y="28523"/>
                    <a:pt x="0" y="16594"/>
                  </a:cubicBezTo>
                  <a:cubicBezTo>
                    <a:pt x="-1" y="10183"/>
                    <a:pt x="2847" y="4104"/>
                    <a:pt x="7772" y="0"/>
                  </a:cubicBezTo>
                </a:path>
                <a:path w="39572" h="38194" stroke="0" extrusionOk="0">
                  <a:moveTo>
                    <a:pt x="39571" y="28575"/>
                  </a:moveTo>
                  <a:cubicBezTo>
                    <a:pt x="35565" y="34584"/>
                    <a:pt x="28821" y="38193"/>
                    <a:pt x="21600" y="38194"/>
                  </a:cubicBezTo>
                  <a:cubicBezTo>
                    <a:pt x="9670" y="38194"/>
                    <a:pt x="0" y="28523"/>
                    <a:pt x="0" y="16594"/>
                  </a:cubicBezTo>
                  <a:cubicBezTo>
                    <a:pt x="-1" y="10183"/>
                    <a:pt x="2847" y="4104"/>
                    <a:pt x="7772" y="0"/>
                  </a:cubicBezTo>
                  <a:lnTo>
                    <a:pt x="21600" y="16594"/>
                  </a:lnTo>
                  <a:lnTo>
                    <a:pt x="39571" y="28575"/>
                  </a:lnTo>
                  <a:close/>
                </a:path>
              </a:pathLst>
            </a:custGeom>
            <a:noFill/>
            <a:ln w="28575">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Oval 52"/>
            <p:cNvSpPr>
              <a:spLocks noChangeArrowheads="1"/>
            </p:cNvSpPr>
            <p:nvPr/>
          </p:nvSpPr>
          <p:spPr bwMode="auto">
            <a:xfrm>
              <a:off x="2928" y="2052"/>
              <a:ext cx="798" cy="798"/>
            </a:xfrm>
            <a:prstGeom prst="ellipse">
              <a:avLst/>
            </a:prstGeom>
            <a:noFill/>
            <a:ln w="28575">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Line 53"/>
            <p:cNvSpPr>
              <a:spLocks noChangeShapeType="1"/>
            </p:cNvSpPr>
            <p:nvPr/>
          </p:nvSpPr>
          <p:spPr bwMode="auto">
            <a:xfrm flipH="1">
              <a:off x="2934" y="1980"/>
              <a:ext cx="930" cy="564"/>
            </a:xfrm>
            <a:prstGeom prst="line">
              <a:avLst/>
            </a:prstGeom>
            <a:noFill/>
            <a:ln w="28575">
              <a:solidFill>
                <a:schemeClr val="bg2">
                  <a:lumMod val="1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54"/>
            <p:cNvSpPr>
              <a:spLocks noChangeShapeType="1"/>
            </p:cNvSpPr>
            <p:nvPr/>
          </p:nvSpPr>
          <p:spPr bwMode="auto">
            <a:xfrm flipH="1">
              <a:off x="3486" y="1980"/>
              <a:ext cx="378" cy="834"/>
            </a:xfrm>
            <a:prstGeom prst="line">
              <a:avLst/>
            </a:prstGeom>
            <a:noFill/>
            <a:ln w="28575">
              <a:solidFill>
                <a:schemeClr val="bg2">
                  <a:lumMod val="1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Oval 55"/>
            <p:cNvSpPr>
              <a:spLocks noChangeArrowheads="1"/>
            </p:cNvSpPr>
            <p:nvPr/>
          </p:nvSpPr>
          <p:spPr bwMode="auto">
            <a:xfrm>
              <a:off x="3312" y="2436"/>
              <a:ext cx="30" cy="30"/>
            </a:xfrm>
            <a:prstGeom prst="ellipse">
              <a:avLst/>
            </a:prstGeom>
            <a:solidFill>
              <a:srgbClr val="FFFFFF"/>
            </a:solidFill>
            <a:ln w="28575">
              <a:solidFill>
                <a:schemeClr val="bg2">
                  <a:lumMod val="10000"/>
                </a:schemeClr>
              </a:solidFill>
              <a:round/>
              <a:headEnd/>
              <a:tailEnd/>
            </a:ln>
          </p:spPr>
          <p:txBody>
            <a:bodyPr/>
            <a:lstStyle/>
            <a:p>
              <a:endParaRPr lang="en-US"/>
            </a:p>
          </p:txBody>
        </p:sp>
        <p:sp>
          <p:nvSpPr>
            <p:cNvPr id="53" name="Rectangle 56"/>
            <p:cNvSpPr>
              <a:spLocks noChangeArrowheads="1"/>
            </p:cNvSpPr>
            <p:nvPr/>
          </p:nvSpPr>
          <p:spPr bwMode="auto">
            <a:xfrm>
              <a:off x="3252" y="2478"/>
              <a:ext cx="113" cy="17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1800">
                  <a:solidFill>
                    <a:schemeClr val="tx2">
                      <a:lumMod val="75000"/>
                    </a:schemeClr>
                  </a:solidFill>
                </a:rPr>
                <a:t>O</a:t>
              </a:r>
            </a:p>
          </p:txBody>
        </p:sp>
        <p:sp>
          <p:nvSpPr>
            <p:cNvPr id="54" name="Oval 57"/>
            <p:cNvSpPr>
              <a:spLocks noChangeArrowheads="1"/>
            </p:cNvSpPr>
            <p:nvPr/>
          </p:nvSpPr>
          <p:spPr bwMode="auto">
            <a:xfrm>
              <a:off x="3852" y="1968"/>
              <a:ext cx="30" cy="30"/>
            </a:xfrm>
            <a:prstGeom prst="ellipse">
              <a:avLst/>
            </a:prstGeom>
            <a:solidFill>
              <a:srgbClr val="FFFFFF"/>
            </a:solidFill>
            <a:ln w="28575">
              <a:solidFill>
                <a:schemeClr val="bg2">
                  <a:lumMod val="10000"/>
                </a:schemeClr>
              </a:solidFill>
              <a:round/>
              <a:headEnd/>
              <a:tailEnd/>
            </a:ln>
          </p:spPr>
          <p:txBody>
            <a:bodyPr/>
            <a:lstStyle/>
            <a:p>
              <a:endParaRPr lang="en-US"/>
            </a:p>
          </p:txBody>
        </p:sp>
      </p:grpSp>
      <p:grpSp>
        <p:nvGrpSpPr>
          <p:cNvPr id="55" name="Group 72"/>
          <p:cNvGrpSpPr>
            <a:grpSpLocks/>
          </p:cNvGrpSpPr>
          <p:nvPr/>
        </p:nvGrpSpPr>
        <p:grpSpPr bwMode="auto">
          <a:xfrm>
            <a:off x="6398780" y="3051339"/>
            <a:ext cx="1543050" cy="1881188"/>
            <a:chOff x="4032" y="1968"/>
            <a:chExt cx="972" cy="1185"/>
          </a:xfrm>
        </p:grpSpPr>
        <p:sp>
          <p:nvSpPr>
            <p:cNvPr id="56" name="Text Box 59"/>
            <p:cNvSpPr txBox="1">
              <a:spLocks noChangeArrowheads="1"/>
            </p:cNvSpPr>
            <p:nvPr/>
          </p:nvSpPr>
          <p:spPr bwMode="auto">
            <a:xfrm>
              <a:off x="4381" y="2901"/>
              <a:ext cx="260" cy="2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a:solidFill>
                    <a:schemeClr val="tx2">
                      <a:lumMod val="75000"/>
                    </a:schemeClr>
                  </a:solidFill>
                  <a:latin typeface="Times New Roman" pitchFamily="18" charset="0"/>
                </a:rPr>
                <a:t>d)</a:t>
              </a:r>
            </a:p>
          </p:txBody>
        </p:sp>
        <p:sp>
          <p:nvSpPr>
            <p:cNvPr id="57" name="Arc 60"/>
            <p:cNvSpPr>
              <a:spLocks/>
            </p:cNvSpPr>
            <p:nvPr/>
          </p:nvSpPr>
          <p:spPr bwMode="auto">
            <a:xfrm>
              <a:off x="4137" y="2019"/>
              <a:ext cx="69" cy="68"/>
            </a:xfrm>
            <a:custGeom>
              <a:avLst/>
              <a:gdLst>
                <a:gd name="T0" fmla="*/ 69 w 21580"/>
                <a:gd name="T1" fmla="*/ 3 h 21419"/>
                <a:gd name="T2" fmla="*/ 9 w 21580"/>
                <a:gd name="T3" fmla="*/ 68 h 21419"/>
                <a:gd name="T4" fmla="*/ 0 w 21580"/>
                <a:gd name="T5" fmla="*/ 0 h 21419"/>
                <a:gd name="T6" fmla="*/ 0 60000 65536"/>
                <a:gd name="T7" fmla="*/ 0 60000 65536"/>
                <a:gd name="T8" fmla="*/ 0 60000 65536"/>
              </a:gdLst>
              <a:ahLst/>
              <a:cxnLst>
                <a:cxn ang="T6">
                  <a:pos x="T0" y="T1"/>
                </a:cxn>
                <a:cxn ang="T7">
                  <a:pos x="T2" y="T3"/>
                </a:cxn>
                <a:cxn ang="T8">
                  <a:pos x="T4" y="T5"/>
                </a:cxn>
              </a:cxnLst>
              <a:rect l="0" t="0" r="r" b="b"/>
              <a:pathLst>
                <a:path w="21580" h="21419" fill="none" extrusionOk="0">
                  <a:moveTo>
                    <a:pt x="21579" y="937"/>
                  </a:moveTo>
                  <a:cubicBezTo>
                    <a:pt x="21123" y="11421"/>
                    <a:pt x="13199" y="20061"/>
                    <a:pt x="2793" y="21418"/>
                  </a:cubicBezTo>
                </a:path>
                <a:path w="21580" h="21419" stroke="0" extrusionOk="0">
                  <a:moveTo>
                    <a:pt x="21579" y="937"/>
                  </a:moveTo>
                  <a:cubicBezTo>
                    <a:pt x="21123" y="11421"/>
                    <a:pt x="13199" y="20061"/>
                    <a:pt x="2793" y="21418"/>
                  </a:cubicBezTo>
                  <a:lnTo>
                    <a:pt x="0" y="0"/>
                  </a:lnTo>
                  <a:lnTo>
                    <a:pt x="21579" y="937"/>
                  </a:lnTo>
                  <a:close/>
                </a:path>
              </a:pathLst>
            </a:custGeom>
            <a:noFill/>
            <a:ln w="28575">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Oval 61"/>
            <p:cNvSpPr>
              <a:spLocks noChangeArrowheads="1"/>
            </p:cNvSpPr>
            <p:nvPr/>
          </p:nvSpPr>
          <p:spPr bwMode="auto">
            <a:xfrm>
              <a:off x="4050" y="2106"/>
              <a:ext cx="798" cy="798"/>
            </a:xfrm>
            <a:prstGeom prst="ellipse">
              <a:avLst/>
            </a:prstGeom>
            <a:noFill/>
            <a:ln w="28575">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Line 62"/>
            <p:cNvSpPr>
              <a:spLocks noChangeShapeType="1"/>
            </p:cNvSpPr>
            <p:nvPr/>
          </p:nvSpPr>
          <p:spPr bwMode="auto">
            <a:xfrm>
              <a:off x="4044" y="1980"/>
              <a:ext cx="732" cy="744"/>
            </a:xfrm>
            <a:prstGeom prst="line">
              <a:avLst/>
            </a:prstGeom>
            <a:noFill/>
            <a:ln w="28575">
              <a:solidFill>
                <a:schemeClr val="bg2">
                  <a:lumMod val="1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63"/>
            <p:cNvSpPr>
              <a:spLocks noChangeShapeType="1"/>
            </p:cNvSpPr>
            <p:nvPr/>
          </p:nvSpPr>
          <p:spPr bwMode="auto">
            <a:xfrm>
              <a:off x="4044" y="1980"/>
              <a:ext cx="960" cy="264"/>
            </a:xfrm>
            <a:prstGeom prst="line">
              <a:avLst/>
            </a:prstGeom>
            <a:noFill/>
            <a:ln w="28575">
              <a:solidFill>
                <a:schemeClr val="bg2">
                  <a:lumMod val="1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64"/>
            <p:cNvSpPr>
              <a:spLocks noChangeShapeType="1"/>
            </p:cNvSpPr>
            <p:nvPr/>
          </p:nvSpPr>
          <p:spPr bwMode="auto">
            <a:xfrm>
              <a:off x="4164" y="2040"/>
              <a:ext cx="54" cy="36"/>
            </a:xfrm>
            <a:prstGeom prst="line">
              <a:avLst/>
            </a:prstGeom>
            <a:noFill/>
            <a:ln w="28575">
              <a:solidFill>
                <a:schemeClr val="bg2">
                  <a:lumMod val="1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65"/>
            <p:cNvSpPr>
              <a:spLocks noChangeShapeType="1"/>
            </p:cNvSpPr>
            <p:nvPr/>
          </p:nvSpPr>
          <p:spPr bwMode="auto">
            <a:xfrm>
              <a:off x="4152" y="2046"/>
              <a:ext cx="54" cy="36"/>
            </a:xfrm>
            <a:prstGeom prst="line">
              <a:avLst/>
            </a:prstGeom>
            <a:noFill/>
            <a:ln w="28575">
              <a:solidFill>
                <a:schemeClr val="bg2">
                  <a:lumMod val="1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Oval 66"/>
            <p:cNvSpPr>
              <a:spLocks noChangeArrowheads="1"/>
            </p:cNvSpPr>
            <p:nvPr/>
          </p:nvSpPr>
          <p:spPr bwMode="auto">
            <a:xfrm>
              <a:off x="4434" y="2490"/>
              <a:ext cx="30" cy="30"/>
            </a:xfrm>
            <a:prstGeom prst="ellipse">
              <a:avLst/>
            </a:prstGeom>
            <a:solidFill>
              <a:srgbClr val="FFFFFF"/>
            </a:solidFill>
            <a:ln w="28575">
              <a:solidFill>
                <a:schemeClr val="bg2">
                  <a:lumMod val="10000"/>
                </a:schemeClr>
              </a:solidFill>
              <a:round/>
              <a:headEnd/>
              <a:tailEnd/>
            </a:ln>
          </p:spPr>
          <p:txBody>
            <a:bodyPr/>
            <a:lstStyle/>
            <a:p>
              <a:endParaRPr lang="en-US"/>
            </a:p>
          </p:txBody>
        </p:sp>
        <p:sp>
          <p:nvSpPr>
            <p:cNvPr id="64" name="Rectangle 67"/>
            <p:cNvSpPr>
              <a:spLocks noChangeArrowheads="1"/>
            </p:cNvSpPr>
            <p:nvPr/>
          </p:nvSpPr>
          <p:spPr bwMode="auto">
            <a:xfrm>
              <a:off x="4350" y="2532"/>
              <a:ext cx="152" cy="15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r>
                <a:rPr lang="en-US" b="1" dirty="0">
                  <a:solidFill>
                    <a:schemeClr val="tx2">
                      <a:lumMod val="75000"/>
                    </a:schemeClr>
                  </a:solidFill>
                </a:rPr>
                <a:t>O</a:t>
              </a:r>
              <a:endParaRPr lang="en-US" dirty="0">
                <a:solidFill>
                  <a:schemeClr val="tx2">
                    <a:lumMod val="75000"/>
                  </a:schemeClr>
                </a:solidFill>
              </a:endParaRPr>
            </a:p>
          </p:txBody>
        </p:sp>
        <p:sp>
          <p:nvSpPr>
            <p:cNvPr id="65" name="Oval 68"/>
            <p:cNvSpPr>
              <a:spLocks noChangeArrowheads="1"/>
            </p:cNvSpPr>
            <p:nvPr/>
          </p:nvSpPr>
          <p:spPr bwMode="auto">
            <a:xfrm>
              <a:off x="4032" y="1968"/>
              <a:ext cx="30" cy="30"/>
            </a:xfrm>
            <a:prstGeom prst="ellipse">
              <a:avLst/>
            </a:prstGeom>
            <a:solidFill>
              <a:srgbClr val="FFFFFF"/>
            </a:solidFill>
            <a:ln w="28575">
              <a:solidFill>
                <a:schemeClr val="bg2">
                  <a:lumMod val="10000"/>
                </a:schemeClr>
              </a:solidFill>
              <a:round/>
              <a:headEnd/>
              <a:tailEnd/>
            </a:ln>
          </p:spPr>
          <p:txBody>
            <a:bodyPr/>
            <a:lstStyle/>
            <a:p>
              <a:endParaRPr lang="en-US"/>
            </a:p>
          </p:txBody>
        </p:sp>
      </p:grpSp>
      <p:grpSp>
        <p:nvGrpSpPr>
          <p:cNvPr id="66" name="Group 74"/>
          <p:cNvGrpSpPr>
            <a:grpSpLocks/>
          </p:cNvGrpSpPr>
          <p:nvPr/>
        </p:nvGrpSpPr>
        <p:grpSpPr bwMode="auto">
          <a:xfrm>
            <a:off x="4529137" y="4734944"/>
            <a:ext cx="1571625" cy="2190750"/>
            <a:chOff x="204" y="2136"/>
            <a:chExt cx="990" cy="1380"/>
          </a:xfrm>
        </p:grpSpPr>
        <p:sp>
          <p:nvSpPr>
            <p:cNvPr id="67" name="Arc 75"/>
            <p:cNvSpPr>
              <a:spLocks/>
            </p:cNvSpPr>
            <p:nvPr/>
          </p:nvSpPr>
          <p:spPr bwMode="auto">
            <a:xfrm>
              <a:off x="769" y="2370"/>
              <a:ext cx="77" cy="73"/>
            </a:xfrm>
            <a:custGeom>
              <a:avLst/>
              <a:gdLst>
                <a:gd name="T0" fmla="*/ 0 w 27807"/>
                <a:gd name="T1" fmla="*/ 3 h 26286"/>
                <a:gd name="T2" fmla="*/ 76 w 27807"/>
                <a:gd name="T3" fmla="*/ 73 h 26286"/>
                <a:gd name="T4" fmla="*/ 17 w 27807"/>
                <a:gd name="T5" fmla="*/ 60 h 26286"/>
                <a:gd name="T6" fmla="*/ 0 60000 65536"/>
                <a:gd name="T7" fmla="*/ 0 60000 65536"/>
                <a:gd name="T8" fmla="*/ 0 60000 65536"/>
              </a:gdLst>
              <a:ahLst/>
              <a:cxnLst>
                <a:cxn ang="T6">
                  <a:pos x="T0" y="T1"/>
                </a:cxn>
                <a:cxn ang="T7">
                  <a:pos x="T2" y="T3"/>
                </a:cxn>
                <a:cxn ang="T8">
                  <a:pos x="T4" y="T5"/>
                </a:cxn>
              </a:cxnLst>
              <a:rect l="0" t="0" r="r" b="b"/>
              <a:pathLst>
                <a:path w="27807" h="26286" fill="none" extrusionOk="0">
                  <a:moveTo>
                    <a:pt x="0" y="911"/>
                  </a:moveTo>
                  <a:cubicBezTo>
                    <a:pt x="2013" y="306"/>
                    <a:pt x="4104" y="-1"/>
                    <a:pt x="6207" y="0"/>
                  </a:cubicBezTo>
                  <a:cubicBezTo>
                    <a:pt x="18136" y="0"/>
                    <a:pt x="27807" y="9670"/>
                    <a:pt x="27807" y="21600"/>
                  </a:cubicBezTo>
                  <a:cubicBezTo>
                    <a:pt x="27807" y="23176"/>
                    <a:pt x="27634" y="24747"/>
                    <a:pt x="27292" y="26285"/>
                  </a:cubicBezTo>
                </a:path>
                <a:path w="27807" h="26286" stroke="0" extrusionOk="0">
                  <a:moveTo>
                    <a:pt x="0" y="911"/>
                  </a:moveTo>
                  <a:cubicBezTo>
                    <a:pt x="2013" y="306"/>
                    <a:pt x="4104" y="-1"/>
                    <a:pt x="6207" y="0"/>
                  </a:cubicBezTo>
                  <a:cubicBezTo>
                    <a:pt x="18136" y="0"/>
                    <a:pt x="27807" y="9670"/>
                    <a:pt x="27807" y="21600"/>
                  </a:cubicBezTo>
                  <a:cubicBezTo>
                    <a:pt x="27807" y="23176"/>
                    <a:pt x="27634" y="24747"/>
                    <a:pt x="27292" y="26285"/>
                  </a:cubicBezTo>
                  <a:lnTo>
                    <a:pt x="6207" y="21600"/>
                  </a:lnTo>
                  <a:lnTo>
                    <a:pt x="0" y="911"/>
                  </a:lnTo>
                  <a:close/>
                </a:path>
              </a:pathLst>
            </a:custGeom>
            <a:noFill/>
            <a:ln w="28575">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 name="Oval 76"/>
            <p:cNvSpPr>
              <a:spLocks noChangeArrowheads="1"/>
            </p:cNvSpPr>
            <p:nvPr/>
          </p:nvSpPr>
          <p:spPr bwMode="auto">
            <a:xfrm>
              <a:off x="204" y="2454"/>
              <a:ext cx="798" cy="798"/>
            </a:xfrm>
            <a:prstGeom prst="ellipse">
              <a:avLst/>
            </a:prstGeom>
            <a:noFill/>
            <a:ln w="28575">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 name="Line 77"/>
            <p:cNvSpPr>
              <a:spLocks noChangeShapeType="1"/>
            </p:cNvSpPr>
            <p:nvPr/>
          </p:nvSpPr>
          <p:spPr bwMode="auto">
            <a:xfrm flipH="1">
              <a:off x="714" y="2136"/>
              <a:ext cx="180" cy="330"/>
            </a:xfrm>
            <a:prstGeom prst="line">
              <a:avLst/>
            </a:prstGeom>
            <a:noFill/>
            <a:ln w="28575">
              <a:solidFill>
                <a:schemeClr val="bg2">
                  <a:lumMod val="1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78"/>
            <p:cNvSpPr>
              <a:spLocks noChangeShapeType="1"/>
            </p:cNvSpPr>
            <p:nvPr/>
          </p:nvSpPr>
          <p:spPr bwMode="auto">
            <a:xfrm flipH="1">
              <a:off x="714" y="2376"/>
              <a:ext cx="480" cy="90"/>
            </a:xfrm>
            <a:prstGeom prst="line">
              <a:avLst/>
            </a:prstGeom>
            <a:noFill/>
            <a:ln w="28575">
              <a:solidFill>
                <a:schemeClr val="bg2">
                  <a:lumMod val="1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Oval 79"/>
            <p:cNvSpPr>
              <a:spLocks noChangeArrowheads="1"/>
            </p:cNvSpPr>
            <p:nvPr/>
          </p:nvSpPr>
          <p:spPr bwMode="auto">
            <a:xfrm>
              <a:off x="588" y="2838"/>
              <a:ext cx="30" cy="30"/>
            </a:xfrm>
            <a:prstGeom prst="ellipse">
              <a:avLst/>
            </a:prstGeom>
            <a:solidFill>
              <a:srgbClr val="FFFFFF"/>
            </a:solidFill>
            <a:ln w="28575">
              <a:solidFill>
                <a:schemeClr val="bg2">
                  <a:lumMod val="10000"/>
                </a:schemeClr>
              </a:solidFill>
              <a:round/>
              <a:headEnd/>
              <a:tailEnd/>
            </a:ln>
          </p:spPr>
          <p:txBody>
            <a:bodyPr/>
            <a:lstStyle/>
            <a:p>
              <a:endParaRPr lang="en-US"/>
            </a:p>
          </p:txBody>
        </p:sp>
        <p:sp>
          <p:nvSpPr>
            <p:cNvPr id="72" name="Rectangle 80"/>
            <p:cNvSpPr>
              <a:spLocks noChangeArrowheads="1"/>
            </p:cNvSpPr>
            <p:nvPr/>
          </p:nvSpPr>
          <p:spPr bwMode="auto">
            <a:xfrm>
              <a:off x="444" y="2728"/>
              <a:ext cx="179" cy="17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r>
                <a:rPr lang="en-US" sz="1800" b="1" dirty="0">
                  <a:solidFill>
                    <a:schemeClr val="tx2">
                      <a:lumMod val="75000"/>
                    </a:schemeClr>
                  </a:solidFill>
                </a:rPr>
                <a:t>O</a:t>
              </a:r>
              <a:endParaRPr lang="en-US" sz="1800" dirty="0">
                <a:solidFill>
                  <a:schemeClr val="tx2">
                    <a:lumMod val="75000"/>
                  </a:schemeClr>
                </a:solidFill>
              </a:endParaRPr>
            </a:p>
          </p:txBody>
        </p:sp>
        <p:sp>
          <p:nvSpPr>
            <p:cNvPr id="73" name="Oval 81"/>
            <p:cNvSpPr>
              <a:spLocks noChangeArrowheads="1"/>
            </p:cNvSpPr>
            <p:nvPr/>
          </p:nvSpPr>
          <p:spPr bwMode="auto">
            <a:xfrm>
              <a:off x="702" y="2454"/>
              <a:ext cx="30" cy="30"/>
            </a:xfrm>
            <a:prstGeom prst="ellipse">
              <a:avLst/>
            </a:prstGeom>
            <a:solidFill>
              <a:srgbClr val="FFFFFF"/>
            </a:solidFill>
            <a:ln w="28575">
              <a:solidFill>
                <a:schemeClr val="bg2">
                  <a:lumMod val="10000"/>
                </a:schemeClr>
              </a:solidFill>
              <a:round/>
              <a:headEnd/>
              <a:tailEnd/>
            </a:ln>
          </p:spPr>
          <p:txBody>
            <a:bodyPr/>
            <a:lstStyle/>
            <a:p>
              <a:endParaRPr lang="en-US"/>
            </a:p>
          </p:txBody>
        </p:sp>
        <p:sp>
          <p:nvSpPr>
            <p:cNvPr id="74" name="Text Box 82"/>
            <p:cNvSpPr txBox="1">
              <a:spLocks noChangeArrowheads="1"/>
            </p:cNvSpPr>
            <p:nvPr/>
          </p:nvSpPr>
          <p:spPr bwMode="auto">
            <a:xfrm>
              <a:off x="528" y="3264"/>
              <a:ext cx="251" cy="2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a:solidFill>
                    <a:schemeClr val="tx2">
                      <a:lumMod val="75000"/>
                    </a:schemeClr>
                  </a:solidFill>
                  <a:latin typeface="Times New Roman" pitchFamily="18" charset="0"/>
                </a:rPr>
                <a:t>a)</a:t>
              </a:r>
            </a:p>
          </p:txBody>
        </p:sp>
      </p:grpSp>
      <p:grpSp>
        <p:nvGrpSpPr>
          <p:cNvPr id="75" name="Group 83"/>
          <p:cNvGrpSpPr>
            <a:grpSpLocks/>
          </p:cNvGrpSpPr>
          <p:nvPr/>
        </p:nvGrpSpPr>
        <p:grpSpPr bwMode="auto">
          <a:xfrm>
            <a:off x="6528028" y="5128519"/>
            <a:ext cx="1768588" cy="1800225"/>
            <a:chOff x="1506" y="2430"/>
            <a:chExt cx="1140" cy="1134"/>
          </a:xfrm>
        </p:grpSpPr>
        <p:sp>
          <p:nvSpPr>
            <p:cNvPr id="76" name="Arc 84"/>
            <p:cNvSpPr>
              <a:spLocks/>
            </p:cNvSpPr>
            <p:nvPr/>
          </p:nvSpPr>
          <p:spPr bwMode="auto">
            <a:xfrm>
              <a:off x="2214" y="2718"/>
              <a:ext cx="157" cy="108"/>
            </a:xfrm>
            <a:custGeom>
              <a:avLst/>
              <a:gdLst>
                <a:gd name="T0" fmla="*/ 0 w 31317"/>
                <a:gd name="T1" fmla="*/ 48 h 21600"/>
                <a:gd name="T2" fmla="*/ 157 w 31317"/>
                <a:gd name="T3" fmla="*/ 23 h 21600"/>
                <a:gd name="T4" fmla="*/ 90 w 31317"/>
                <a:gd name="T5" fmla="*/ 108 h 21600"/>
                <a:gd name="T6" fmla="*/ 0 60000 65536"/>
                <a:gd name="T7" fmla="*/ 0 60000 65536"/>
                <a:gd name="T8" fmla="*/ 0 60000 65536"/>
              </a:gdLst>
              <a:ahLst/>
              <a:cxnLst>
                <a:cxn ang="T6">
                  <a:pos x="T0" y="T1"/>
                </a:cxn>
                <a:cxn ang="T7">
                  <a:pos x="T2" y="T3"/>
                </a:cxn>
                <a:cxn ang="T8">
                  <a:pos x="T4" y="T5"/>
                </a:cxn>
              </a:cxnLst>
              <a:rect l="0" t="0" r="r" b="b"/>
              <a:pathLst>
                <a:path w="31317" h="21600" fill="none" extrusionOk="0">
                  <a:moveTo>
                    <a:pt x="0" y="9618"/>
                  </a:moveTo>
                  <a:cubicBezTo>
                    <a:pt x="4006" y="3609"/>
                    <a:pt x="10750" y="-1"/>
                    <a:pt x="17972" y="0"/>
                  </a:cubicBezTo>
                  <a:cubicBezTo>
                    <a:pt x="22811" y="0"/>
                    <a:pt x="27511" y="1625"/>
                    <a:pt x="31317" y="4615"/>
                  </a:cubicBezTo>
                </a:path>
                <a:path w="31317" h="21600" stroke="0" extrusionOk="0">
                  <a:moveTo>
                    <a:pt x="0" y="9618"/>
                  </a:moveTo>
                  <a:cubicBezTo>
                    <a:pt x="4006" y="3609"/>
                    <a:pt x="10750" y="-1"/>
                    <a:pt x="17972" y="0"/>
                  </a:cubicBezTo>
                  <a:cubicBezTo>
                    <a:pt x="22811" y="0"/>
                    <a:pt x="27511" y="1625"/>
                    <a:pt x="31317" y="4615"/>
                  </a:cubicBezTo>
                  <a:lnTo>
                    <a:pt x="17972" y="21600"/>
                  </a:lnTo>
                  <a:lnTo>
                    <a:pt x="0" y="9618"/>
                  </a:lnTo>
                  <a:close/>
                </a:path>
              </a:pathLst>
            </a:custGeom>
            <a:noFill/>
            <a:ln w="28575">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Arc 85"/>
            <p:cNvSpPr>
              <a:spLocks/>
            </p:cNvSpPr>
            <p:nvPr/>
          </p:nvSpPr>
          <p:spPr bwMode="auto">
            <a:xfrm>
              <a:off x="2196" y="2700"/>
              <a:ext cx="198" cy="162"/>
            </a:xfrm>
            <a:custGeom>
              <a:avLst/>
              <a:gdLst>
                <a:gd name="T0" fmla="*/ 0 w 26343"/>
                <a:gd name="T1" fmla="*/ 54 h 21600"/>
                <a:gd name="T2" fmla="*/ 198 w 26343"/>
                <a:gd name="T3" fmla="*/ 20 h 21600"/>
                <a:gd name="T4" fmla="*/ 121 w 26343"/>
                <a:gd name="T5" fmla="*/ 162 h 21600"/>
                <a:gd name="T6" fmla="*/ 0 60000 65536"/>
                <a:gd name="T7" fmla="*/ 0 60000 65536"/>
                <a:gd name="T8" fmla="*/ 0 60000 65536"/>
              </a:gdLst>
              <a:ahLst/>
              <a:cxnLst>
                <a:cxn ang="T6">
                  <a:pos x="T0" y="T1"/>
                </a:cxn>
                <a:cxn ang="T7">
                  <a:pos x="T2" y="T3"/>
                </a:cxn>
                <a:cxn ang="T8">
                  <a:pos x="T4" y="T5"/>
                </a:cxn>
              </a:cxnLst>
              <a:rect l="0" t="0" r="r" b="b"/>
              <a:pathLst>
                <a:path w="26343" h="21600" fill="none" extrusionOk="0">
                  <a:moveTo>
                    <a:pt x="0" y="7150"/>
                  </a:moveTo>
                  <a:cubicBezTo>
                    <a:pt x="4096" y="2598"/>
                    <a:pt x="9931" y="-1"/>
                    <a:pt x="16055" y="0"/>
                  </a:cubicBezTo>
                  <a:cubicBezTo>
                    <a:pt x="19647" y="0"/>
                    <a:pt x="23183" y="896"/>
                    <a:pt x="26342" y="2607"/>
                  </a:cubicBezTo>
                </a:path>
                <a:path w="26343" h="21600" stroke="0" extrusionOk="0">
                  <a:moveTo>
                    <a:pt x="0" y="7150"/>
                  </a:moveTo>
                  <a:cubicBezTo>
                    <a:pt x="4096" y="2598"/>
                    <a:pt x="9931" y="-1"/>
                    <a:pt x="16055" y="0"/>
                  </a:cubicBezTo>
                  <a:cubicBezTo>
                    <a:pt x="19647" y="0"/>
                    <a:pt x="23183" y="896"/>
                    <a:pt x="26342" y="2607"/>
                  </a:cubicBezTo>
                  <a:lnTo>
                    <a:pt x="16055" y="21600"/>
                  </a:lnTo>
                  <a:lnTo>
                    <a:pt x="0" y="7150"/>
                  </a:lnTo>
                  <a:close/>
                </a:path>
              </a:pathLst>
            </a:custGeom>
            <a:noFill/>
            <a:ln w="28575">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Oval 86"/>
            <p:cNvSpPr>
              <a:spLocks noChangeArrowheads="1"/>
            </p:cNvSpPr>
            <p:nvPr/>
          </p:nvSpPr>
          <p:spPr bwMode="auto">
            <a:xfrm>
              <a:off x="1506" y="2454"/>
              <a:ext cx="798" cy="798"/>
            </a:xfrm>
            <a:prstGeom prst="ellipse">
              <a:avLst/>
            </a:prstGeom>
            <a:noFill/>
            <a:ln w="28575">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Line 87"/>
            <p:cNvSpPr>
              <a:spLocks noChangeShapeType="1"/>
            </p:cNvSpPr>
            <p:nvPr/>
          </p:nvSpPr>
          <p:spPr bwMode="auto">
            <a:xfrm>
              <a:off x="1770" y="2472"/>
              <a:ext cx="528" cy="354"/>
            </a:xfrm>
            <a:prstGeom prst="line">
              <a:avLst/>
            </a:prstGeom>
            <a:noFill/>
            <a:ln w="28575">
              <a:solidFill>
                <a:schemeClr val="bg2">
                  <a:lumMod val="1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88"/>
            <p:cNvSpPr>
              <a:spLocks noChangeShapeType="1"/>
            </p:cNvSpPr>
            <p:nvPr/>
          </p:nvSpPr>
          <p:spPr bwMode="auto">
            <a:xfrm flipH="1">
              <a:off x="2298" y="2430"/>
              <a:ext cx="348" cy="396"/>
            </a:xfrm>
            <a:prstGeom prst="line">
              <a:avLst/>
            </a:prstGeom>
            <a:noFill/>
            <a:ln w="28575">
              <a:solidFill>
                <a:schemeClr val="bg2">
                  <a:lumMod val="1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Oval 89"/>
            <p:cNvSpPr>
              <a:spLocks noChangeArrowheads="1"/>
            </p:cNvSpPr>
            <p:nvPr/>
          </p:nvSpPr>
          <p:spPr bwMode="auto">
            <a:xfrm>
              <a:off x="1890" y="2838"/>
              <a:ext cx="30" cy="30"/>
            </a:xfrm>
            <a:prstGeom prst="ellipse">
              <a:avLst/>
            </a:prstGeom>
            <a:solidFill>
              <a:srgbClr val="FFFFFF"/>
            </a:solidFill>
            <a:ln w="28575">
              <a:solidFill>
                <a:schemeClr val="bg2">
                  <a:lumMod val="10000"/>
                </a:schemeClr>
              </a:solidFill>
              <a:round/>
              <a:headEnd/>
              <a:tailEnd/>
            </a:ln>
          </p:spPr>
          <p:txBody>
            <a:bodyPr/>
            <a:lstStyle/>
            <a:p>
              <a:endParaRPr lang="en-US"/>
            </a:p>
          </p:txBody>
        </p:sp>
        <p:sp>
          <p:nvSpPr>
            <p:cNvPr id="82" name="Rectangle 90"/>
            <p:cNvSpPr>
              <a:spLocks noChangeArrowheads="1"/>
            </p:cNvSpPr>
            <p:nvPr/>
          </p:nvSpPr>
          <p:spPr bwMode="auto">
            <a:xfrm>
              <a:off x="1896" y="2880"/>
              <a:ext cx="90" cy="17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r>
                <a:rPr lang="en-US" sz="1800" b="1" dirty="0">
                  <a:solidFill>
                    <a:schemeClr val="tx2">
                      <a:lumMod val="75000"/>
                    </a:schemeClr>
                  </a:solidFill>
                </a:rPr>
                <a:t>O</a:t>
              </a:r>
              <a:endParaRPr lang="en-US" sz="1800" dirty="0">
                <a:solidFill>
                  <a:schemeClr val="tx2">
                    <a:lumMod val="75000"/>
                  </a:schemeClr>
                </a:solidFill>
              </a:endParaRPr>
            </a:p>
          </p:txBody>
        </p:sp>
        <p:sp>
          <p:nvSpPr>
            <p:cNvPr id="83" name="Oval 91"/>
            <p:cNvSpPr>
              <a:spLocks noChangeArrowheads="1"/>
            </p:cNvSpPr>
            <p:nvPr/>
          </p:nvSpPr>
          <p:spPr bwMode="auto">
            <a:xfrm>
              <a:off x="2286" y="2814"/>
              <a:ext cx="30" cy="30"/>
            </a:xfrm>
            <a:prstGeom prst="ellipse">
              <a:avLst/>
            </a:prstGeom>
            <a:solidFill>
              <a:srgbClr val="FFFFFF"/>
            </a:solidFill>
            <a:ln w="28575">
              <a:solidFill>
                <a:schemeClr val="bg2">
                  <a:lumMod val="10000"/>
                </a:schemeClr>
              </a:solidFill>
              <a:round/>
              <a:headEnd/>
              <a:tailEnd/>
            </a:ln>
          </p:spPr>
          <p:txBody>
            <a:bodyPr/>
            <a:lstStyle/>
            <a:p>
              <a:endParaRPr lang="en-US"/>
            </a:p>
          </p:txBody>
        </p:sp>
        <p:sp>
          <p:nvSpPr>
            <p:cNvPr id="84" name="Text Box 92"/>
            <p:cNvSpPr txBox="1">
              <a:spLocks noChangeArrowheads="1"/>
            </p:cNvSpPr>
            <p:nvPr/>
          </p:nvSpPr>
          <p:spPr bwMode="auto">
            <a:xfrm>
              <a:off x="1824" y="3312"/>
              <a:ext cx="260" cy="2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a:solidFill>
                    <a:schemeClr val="tx2">
                      <a:lumMod val="75000"/>
                    </a:schemeClr>
                  </a:solidFill>
                  <a:latin typeface="Times New Roman" pitchFamily="18" charset="0"/>
                </a:rPr>
                <a:t>b)</a:t>
              </a:r>
            </a:p>
          </p:txBody>
        </p:sp>
      </p:grpSp>
      <p:sp>
        <p:nvSpPr>
          <p:cNvPr id="2" name="TextBox 1"/>
          <p:cNvSpPr txBox="1"/>
          <p:nvPr/>
        </p:nvSpPr>
        <p:spPr bwMode="auto">
          <a:xfrm>
            <a:off x="7577819" y="4468674"/>
            <a:ext cx="1437594" cy="430887"/>
          </a:xfrm>
          <a:prstGeom prst="rect">
            <a:avLst/>
          </a:prstGeom>
          <a:noFill/>
          <a:ln>
            <a:noFill/>
          </a:ln>
          <a:effectLst/>
          <a:extLst/>
        </p:spPr>
        <p:txBody>
          <a:bodyPr wrap="square" rtlCol="0">
            <a:spAutoFit/>
          </a:bodyPr>
          <a:lstStyle/>
          <a:p>
            <a:pPr algn="ctr" eaLnBrk="1" hangingPunct="1">
              <a:spcBef>
                <a:spcPct val="50000"/>
              </a:spcBef>
            </a:pPr>
            <a:r>
              <a:rPr lang="vi-VN" sz="2200" dirty="0" smtClean="0">
                <a:solidFill>
                  <a:srgbClr val="660066"/>
                </a:solidFill>
                <a:latin typeface="Times New Roman" pitchFamily="18" charset="0"/>
                <a:cs typeface="Times New Roman" pitchFamily="18" charset="0"/>
              </a:rPr>
              <a:t>Hình 14</a:t>
            </a:r>
            <a:endParaRPr lang="en-US" sz="2200" dirty="0" err="1" smtClean="0">
              <a:solidFill>
                <a:srgbClr val="660066"/>
              </a:solidFill>
              <a:latin typeface="Times New Roman" pitchFamily="18" charset="0"/>
              <a:cs typeface="Times New Roman" pitchFamily="18" charset="0"/>
            </a:endParaRPr>
          </a:p>
        </p:txBody>
      </p:sp>
      <p:sp>
        <p:nvSpPr>
          <p:cNvPr id="85" name="TextBox 84"/>
          <p:cNvSpPr txBox="1"/>
          <p:nvPr/>
        </p:nvSpPr>
        <p:spPr bwMode="auto">
          <a:xfrm>
            <a:off x="7713662" y="6486068"/>
            <a:ext cx="1354137" cy="430887"/>
          </a:xfrm>
          <a:prstGeom prst="rect">
            <a:avLst/>
          </a:prstGeom>
          <a:noFill/>
          <a:ln>
            <a:noFill/>
          </a:ln>
          <a:effectLst/>
          <a:extLst/>
        </p:spPr>
        <p:txBody>
          <a:bodyPr wrap="square" rtlCol="0">
            <a:spAutoFit/>
          </a:bodyPr>
          <a:lstStyle/>
          <a:p>
            <a:pPr algn="ctr" eaLnBrk="1" hangingPunct="1">
              <a:spcBef>
                <a:spcPct val="50000"/>
              </a:spcBef>
            </a:pPr>
            <a:r>
              <a:rPr lang="vi-VN" sz="2200" dirty="0" smtClean="0">
                <a:solidFill>
                  <a:srgbClr val="660066"/>
                </a:solidFill>
                <a:latin typeface="Times New Roman" pitchFamily="18" charset="0"/>
                <a:cs typeface="Times New Roman" pitchFamily="18" charset="0"/>
              </a:rPr>
              <a:t>Hình 15</a:t>
            </a:r>
            <a:endParaRPr lang="en-US" sz="2200" dirty="0" err="1" smtClean="0">
              <a:solidFill>
                <a:srgbClr val="660066"/>
              </a:solidFill>
              <a:latin typeface="Times New Roman" pitchFamily="18" charset="0"/>
              <a:cs typeface="Times New Roman" pitchFamily="18" charset="0"/>
            </a:endParaRPr>
          </a:p>
        </p:txBody>
      </p:sp>
      <p:sp>
        <p:nvSpPr>
          <p:cNvPr id="3" name="Rectangle 2"/>
          <p:cNvSpPr/>
          <p:nvPr/>
        </p:nvSpPr>
        <p:spPr>
          <a:xfrm>
            <a:off x="4222750" y="758189"/>
            <a:ext cx="4572000" cy="769441"/>
          </a:xfrm>
          <a:prstGeom prst="rect">
            <a:avLst/>
          </a:prstGeom>
        </p:spPr>
        <p:txBody>
          <a:bodyPr>
            <a:spAutoFit/>
          </a:bodyPr>
          <a:lstStyle/>
          <a:p>
            <a:pPr algn="just" eaLnBrk="1" hangingPunct="1">
              <a:spcBef>
                <a:spcPct val="50000"/>
              </a:spcBef>
            </a:pPr>
            <a:r>
              <a:rPr lang="vi-VN" sz="2200" u="sng" dirty="0" smtClean="0">
                <a:solidFill>
                  <a:srgbClr val="000099"/>
                </a:solidFill>
                <a:latin typeface="Times New Roman" pitchFamily="18" charset="0"/>
                <a:cs typeface="Times New Roman" pitchFamily="18" charset="0"/>
              </a:rPr>
              <a:t>?1</a:t>
            </a:r>
            <a:r>
              <a:rPr lang="vi-VN" sz="2200" dirty="0" smtClean="0">
                <a:solidFill>
                  <a:srgbClr val="000099"/>
                </a:solidFill>
                <a:latin typeface="Times New Roman" pitchFamily="18" charset="0"/>
                <a:cs typeface="Times New Roman" pitchFamily="18" charset="0"/>
              </a:rPr>
              <a:t>: Vì </a:t>
            </a:r>
            <a:r>
              <a:rPr lang="vi-VN" sz="2200" dirty="0">
                <a:solidFill>
                  <a:srgbClr val="000099"/>
                </a:solidFill>
                <a:latin typeface="Times New Roman" pitchFamily="18" charset="0"/>
                <a:cs typeface="Times New Roman" pitchFamily="18" charset="0"/>
              </a:rPr>
              <a:t>sao các góc ở hình 14 và hình 15 không phải là góc nội tiếp?</a:t>
            </a:r>
            <a:endParaRPr lang="en-US" sz="2200" dirty="0" err="1">
              <a:solidFill>
                <a:srgbClr val="000099"/>
              </a:solidFill>
              <a:latin typeface="Times New Roman" pitchFamily="18" charset="0"/>
              <a:cs typeface="Times New Roman" pitchFamily="18" charset="0"/>
            </a:endParaRPr>
          </a:p>
        </p:txBody>
      </p:sp>
      <p:sp>
        <p:nvSpPr>
          <p:cNvPr id="86" name="Rectangle 21" descr="Blue tissue paper"/>
          <p:cNvSpPr>
            <a:spLocks noChangeArrowheads="1"/>
          </p:cNvSpPr>
          <p:nvPr/>
        </p:nvSpPr>
        <p:spPr bwMode="auto">
          <a:xfrm>
            <a:off x="0" y="0"/>
            <a:ext cx="9144000" cy="838200"/>
          </a:xfrm>
          <a:prstGeom prst="rect">
            <a:avLst/>
          </a:prstGeom>
          <a:blipFill dpi="0" rotWithShape="1">
            <a:blip r:embed="rId9"/>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3200" b="1" dirty="0">
              <a:solidFill>
                <a:srgbClr val="CC0000"/>
              </a:solidFill>
              <a:latin typeface="Times New Roman" pitchFamily="18" charset="0"/>
            </a:endParaRPr>
          </a:p>
        </p:txBody>
      </p:sp>
      <p:sp>
        <p:nvSpPr>
          <p:cNvPr id="89" name="Rectangle 88"/>
          <p:cNvSpPr/>
          <p:nvPr/>
        </p:nvSpPr>
        <p:spPr>
          <a:xfrm>
            <a:off x="0" y="80546"/>
            <a:ext cx="9118600" cy="677108"/>
          </a:xfrm>
          <a:prstGeom prst="rect">
            <a:avLst/>
          </a:prstGeom>
          <a:noFill/>
        </p:spPr>
        <p:txBody>
          <a:bodyPr wrap="square" lIns="91440" tIns="45720" rIns="91440" bIns="45720">
            <a:spAutoFit/>
          </a:bodyPr>
          <a:lstStyle/>
          <a:p>
            <a:pPr algn="ctr"/>
            <a:r>
              <a:rPr lang="en-US" sz="38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Tiết</a:t>
            </a:r>
            <a:r>
              <a:rPr lang="en-US"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40:</a:t>
            </a:r>
            <a:r>
              <a:rPr lang="vi-VN"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Góc nội tiếp</a:t>
            </a:r>
            <a:r>
              <a:rPr lang="en-US"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a:t>
            </a:r>
            <a:r>
              <a:rPr lang="en-US" sz="38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Luyện</a:t>
            </a:r>
            <a:r>
              <a:rPr lang="en-US"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a:t>
            </a:r>
            <a:r>
              <a:rPr lang="en-US" sz="38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tập</a:t>
            </a:r>
            <a:endParaRPr lang="en-US" sz="38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87" name="Rectangle 86"/>
          <p:cNvSpPr/>
          <p:nvPr/>
        </p:nvSpPr>
        <p:spPr>
          <a:xfrm>
            <a:off x="25400" y="834571"/>
            <a:ext cx="3937000" cy="461665"/>
          </a:xfrm>
          <a:prstGeom prst="rect">
            <a:avLst/>
          </a:prstGeom>
        </p:spPr>
        <p:txBody>
          <a:bodyPr wrap="square">
            <a:spAutoFit/>
          </a:bodyPr>
          <a:lstStyle/>
          <a:p>
            <a:r>
              <a:rPr lang="en-US" sz="2400" u="sng" dirty="0">
                <a:solidFill>
                  <a:schemeClr val="tx1">
                    <a:lumMod val="50000"/>
                  </a:schemeClr>
                </a:solidFill>
                <a:latin typeface="Times New Roman" pitchFamily="18" charset="0"/>
                <a:cs typeface="Times New Roman" pitchFamily="18" charset="0"/>
              </a:rPr>
              <a:t>1. </a:t>
            </a:r>
            <a:r>
              <a:rPr lang="en-US" sz="2400" u="sng" dirty="0" err="1">
                <a:solidFill>
                  <a:schemeClr val="tx1">
                    <a:lumMod val="50000"/>
                  </a:schemeClr>
                </a:solidFill>
                <a:latin typeface="Times New Roman" pitchFamily="18" charset="0"/>
                <a:cs typeface="Times New Roman" pitchFamily="18" charset="0"/>
              </a:rPr>
              <a:t>Định</a:t>
            </a:r>
            <a:r>
              <a:rPr lang="en-US" sz="2400" u="sng" dirty="0">
                <a:solidFill>
                  <a:schemeClr val="tx1">
                    <a:lumMod val="50000"/>
                  </a:schemeClr>
                </a:solidFill>
                <a:latin typeface="Times New Roman" pitchFamily="18" charset="0"/>
                <a:cs typeface="Times New Roman" pitchFamily="18" charset="0"/>
              </a:rPr>
              <a:t> </a:t>
            </a:r>
            <a:r>
              <a:rPr lang="en-US" sz="2400" u="sng" dirty="0" err="1" smtClean="0">
                <a:solidFill>
                  <a:schemeClr val="tx1">
                    <a:lumMod val="50000"/>
                  </a:schemeClr>
                </a:solidFill>
                <a:latin typeface="Times New Roman" pitchFamily="18" charset="0"/>
                <a:cs typeface="Times New Roman" pitchFamily="18" charset="0"/>
              </a:rPr>
              <a:t>nghĩa</a:t>
            </a:r>
            <a:r>
              <a:rPr lang="en-US" sz="2400" u="sng" dirty="0" smtClean="0">
                <a:solidFill>
                  <a:schemeClr val="tx1">
                    <a:lumMod val="50000"/>
                  </a:schemeClr>
                </a:solidFill>
                <a:latin typeface="Times New Roman" pitchFamily="18" charset="0"/>
                <a:cs typeface="Times New Roman" pitchFamily="18" charset="0"/>
              </a:rPr>
              <a:t> (SGK-72)</a:t>
            </a:r>
            <a:endParaRPr lang="en-US" sz="2400" u="sng"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590212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598&quot;&gt;&lt;/object&gt;&lt;object type=&quot;2&quot; unique_id=&quot;10599&quot;&gt;&lt;object type=&quot;3&quot; unique_id=&quot;10601&quot;&gt;&lt;property id=&quot;20148&quot; value=&quot;5&quot;/&gt;&lt;property id=&quot;20300&quot; value=&quot;Slide 1&quot;/&gt;&lt;property id=&quot;20307&quot; value=&quot;345&quot;/&gt;&lt;/object&gt;&lt;object type=&quot;3&quot; unique_id=&quot;10614&quot;&gt;&lt;property id=&quot;20148&quot; value=&quot;5&quot;/&gt;&lt;property id=&quot;20300&quot; value=&quot;Slide 15&quot;/&gt;&lt;property id=&quot;20307&quot; value=&quot;358&quot;/&gt;&lt;/object&gt;&lt;object type=&quot;3&quot; unique_id=&quot;11595&quot;&gt;&lt;property id=&quot;20148&quot; value=&quot;5&quot;/&gt;&lt;property id=&quot;20300&quot; value=&quot;Slide 2&quot;/&gt;&lt;property id=&quot;20307&quot; value=&quot;367&quot;/&gt;&lt;/object&gt;&lt;object type=&quot;3&quot; unique_id=&quot;12319&quot;&gt;&lt;property id=&quot;20148&quot; value=&quot;5&quot;/&gt;&lt;property id=&quot;20300&quot; value=&quot;Slide 14&quot;/&gt;&lt;property id=&quot;20307&quot; value=&quot;373&quot;/&gt;&lt;/object&gt;&lt;object type=&quot;3&quot; unique_id=&quot;14305&quot;&gt;&lt;property id=&quot;20148&quot; value=&quot;5&quot;/&gt;&lt;property id=&quot;20300&quot; value=&quot;Slide 10&quot;/&gt;&lt;property id=&quot;20307&quot; value=&quot;387&quot;/&gt;&lt;/object&gt;&lt;object type=&quot;3&quot; unique_id=&quot;14307&quot;&gt;&lt;property id=&quot;20148&quot; value=&quot;5&quot;/&gt;&lt;property id=&quot;20300&quot; value=&quot;Slide 13&quot;/&gt;&lt;property id=&quot;20307&quot; value=&quot;389&quot;/&gt;&lt;/object&gt;&lt;object type=&quot;3&quot; unique_id=&quot;15263&quot;&gt;&lt;property id=&quot;20148&quot; value=&quot;5&quot;/&gt;&lt;property id=&quot;20300&quot; value=&quot;Slide 4&quot;/&gt;&lt;property id=&quot;20307&quot; value=&quot;393&quot;/&gt;&lt;/object&gt;&lt;object type=&quot;3&quot; unique_id=&quot;15481&quot;&gt;&lt;property id=&quot;20148&quot; value=&quot;5&quot;/&gt;&lt;property id=&quot;20300&quot; value=&quot;Slide 5&quot;/&gt;&lt;property id=&quot;20307&quot; value=&quot;395&quot;/&gt;&lt;/object&gt;&lt;object type=&quot;3&quot; unique_id=&quot;18129&quot;&gt;&lt;property id=&quot;20148&quot; value=&quot;5&quot;/&gt;&lt;property id=&quot;20300&quot; value=&quot;Slide 3&quot;/&gt;&lt;property id=&quot;20307&quot; value=&quot;417&quot;/&gt;&lt;/object&gt;&lt;object type=&quot;3&quot; unique_id=&quot;18660&quot;&gt;&lt;property id=&quot;20148&quot; value=&quot;5&quot;/&gt;&lt;property id=&quot;20300&quot; value=&quot;Slide 7&quot;/&gt;&lt;property id=&quot;20307&quot; value=&quot;418&quot;/&gt;&lt;/object&gt;&lt;object type=&quot;3&quot; unique_id=&quot;18758&quot;&gt;&lt;property id=&quot;20148&quot; value=&quot;5&quot;/&gt;&lt;property id=&quot;20300&quot; value=&quot;Slide 11&quot;/&gt;&lt;property id=&quot;20307&quot; value=&quot;420&quot;/&gt;&lt;/object&gt;&lt;object type=&quot;3&quot; unique_id=&quot;18759&quot;&gt;&lt;property id=&quot;20148&quot; value=&quot;5&quot;/&gt;&lt;property id=&quot;20300&quot; value=&quot;Slide 12&quot;/&gt;&lt;property id=&quot;20307&quot; value=&quot;421&quot;/&gt;&lt;/object&gt;&lt;object type=&quot;3&quot; unique_id=&quot;19021&quot;&gt;&lt;property id=&quot;20148&quot; value=&quot;5&quot;/&gt;&lt;property id=&quot;20300&quot; value=&quot;Slide 6&quot;/&gt;&lt;property id=&quot;20307&quot; value=&quot;424&quot;/&gt;&lt;/object&gt;&lt;object type=&quot;3&quot; unique_id=&quot;19022&quot;&gt;&lt;property id=&quot;20148&quot; value=&quot;5&quot;/&gt;&lt;property id=&quot;20300&quot; value=&quot;Slide 8&quot;/&gt;&lt;property id=&quot;20307&quot; value=&quot;426&quot;/&gt;&lt;/object&gt;&lt;object type=&quot;3&quot; unique_id=&quot;19411&quot;&gt;&lt;property id=&quot;20148&quot; value=&quot;5&quot;/&gt;&lt;property id=&quot;20300&quot; value=&quot;Slide 9&quot;/&gt;&lt;property id=&quot;20307&quot; value=&quot;427&quot;/&gt;&lt;/object&gt;&lt;/object&gt;&lt;/object&gt;&lt;/database&gt;"/>
  <p:tag name="SECTOMILLISECCONVERTED" val="1"/>
</p:tagLst>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Vn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VnArial" pitchFamily="34" charset="0"/>
          </a:defRPr>
        </a:defPPr>
      </a:lstStyle>
    </a:lnDef>
    <a:txDef>
      <a:spPr bwMode="auto">
        <a:gradFill rotWithShape="1">
          <a:gsLst>
            <a:gs pos="0">
              <a:srgbClr val="CC00FF">
                <a:alpha val="34000"/>
              </a:srgbClr>
            </a:gs>
            <a:gs pos="50000">
              <a:schemeClr val="bg1"/>
            </a:gs>
            <a:gs pos="100000">
              <a:srgbClr val="CC00FF">
                <a:alpha val="34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lgn="ctr" eaLnBrk="1" hangingPunct="1">
          <a:spcBef>
            <a:spcPct val="50000"/>
          </a:spcBef>
          <a:defRPr sz="2400" dirty="0" err="1" smtClean="0">
            <a:solidFill>
              <a:srgbClr val="660066"/>
            </a:solidFill>
            <a:latin typeface=".VnTime" panose="020B7200000000000000" pitchFamily="34" charset="0"/>
          </a:defRPr>
        </a:defPPr>
      </a:lstStyle>
    </a:tx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6920</TotalTime>
  <Words>1348</Words>
  <Application>Microsoft Office PowerPoint</Application>
  <PresentationFormat>On-screen Show (4:3)</PresentationFormat>
  <Paragraphs>294</Paragraphs>
  <Slides>24</Slides>
  <Notes>11</Notes>
  <HiddenSlides>0</HiddenSlides>
  <MMClips>0</MMClips>
  <ScaleCrop>false</ScaleCrop>
  <HeadingPairs>
    <vt:vector size="6" baseType="variant">
      <vt:variant>
        <vt:lpstr>Theme</vt:lpstr>
      </vt:variant>
      <vt:variant>
        <vt:i4>7</vt:i4>
      </vt:variant>
      <vt:variant>
        <vt:lpstr>Embedded OLE Servers</vt:lpstr>
      </vt:variant>
      <vt:variant>
        <vt:i4>4</vt:i4>
      </vt:variant>
      <vt:variant>
        <vt:lpstr>Slide Titles</vt:lpstr>
      </vt:variant>
      <vt:variant>
        <vt:i4>24</vt:i4>
      </vt:variant>
    </vt:vector>
  </HeadingPairs>
  <TitlesOfParts>
    <vt:vector size="35" baseType="lpstr">
      <vt:lpstr>Balloons</vt:lpstr>
      <vt:lpstr>Default Design</vt:lpstr>
      <vt:lpstr>1_Default Design</vt:lpstr>
      <vt:lpstr>2_Default Design</vt:lpstr>
      <vt:lpstr>3_Default Design</vt:lpstr>
      <vt:lpstr>4_Default Design</vt:lpstr>
      <vt:lpstr>5_Default Design</vt:lpstr>
      <vt:lpstr>Equation</vt:lpstr>
      <vt:lpstr>MathType 5.0 Equation</vt:lpstr>
      <vt:lpstr>Microsoft Equation 3.0</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Hoa</dc:creator>
  <cp:lastModifiedBy>redstar</cp:lastModifiedBy>
  <cp:revision>684</cp:revision>
  <cp:lastPrinted>2016-10-25T14:52:02Z</cp:lastPrinted>
  <dcterms:created xsi:type="dcterms:W3CDTF">2006-02-10T02:17:37Z</dcterms:created>
  <dcterms:modified xsi:type="dcterms:W3CDTF">2020-04-19T23:08:18Z</dcterms:modified>
</cp:coreProperties>
</file>